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768" r:id="rId4"/>
  </p:sldMasterIdLst>
  <p:notesMasterIdLst>
    <p:notesMasterId r:id="rId25"/>
  </p:notesMasterIdLst>
  <p:handoutMasterIdLst>
    <p:handoutMasterId r:id="rId26"/>
  </p:handoutMasterIdLst>
  <p:sldIdLst>
    <p:sldId id="3825" r:id="rId5"/>
    <p:sldId id="3828" r:id="rId6"/>
    <p:sldId id="3859" r:id="rId7"/>
    <p:sldId id="256" r:id="rId8"/>
    <p:sldId id="3835" r:id="rId9"/>
    <p:sldId id="3855" r:id="rId10"/>
    <p:sldId id="3847" r:id="rId11"/>
    <p:sldId id="3846" r:id="rId12"/>
    <p:sldId id="3848" r:id="rId13"/>
    <p:sldId id="3852" r:id="rId14"/>
    <p:sldId id="3849" r:id="rId15"/>
    <p:sldId id="3851" r:id="rId16"/>
    <p:sldId id="3850" r:id="rId17"/>
    <p:sldId id="3845" r:id="rId18"/>
    <p:sldId id="3853" r:id="rId19"/>
    <p:sldId id="3854" r:id="rId20"/>
    <p:sldId id="3860" r:id="rId21"/>
    <p:sldId id="3844" r:id="rId22"/>
    <p:sldId id="3837" r:id="rId23"/>
    <p:sldId id="3834" r:id="rId24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C6B8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1D0188-1DEE-4B44-8A4C-91983CACFA8A}" v="70" dt="2023-10-21T09:43:34.0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68" autoAdjust="0"/>
    <p:restoredTop sz="94694"/>
  </p:normalViewPr>
  <p:slideViewPr>
    <p:cSldViewPr snapToGrid="0">
      <p:cViewPr varScale="1">
        <p:scale>
          <a:sx n="121" d="100"/>
          <a:sy n="121" d="100"/>
        </p:scale>
        <p:origin x="864" y="176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TOR CARRERAS JIMENEZ" userId="e6cb3616-02f8-424b-a0f9-be2e6855c0e7" providerId="ADAL" clId="{CF1D0188-1DEE-4B44-8A4C-91983CACFA8A}"/>
    <pc:docChg chg="undo custSel addSld delSld modSld sldOrd">
      <pc:chgData name="VICTOR CARRERAS JIMENEZ" userId="e6cb3616-02f8-424b-a0f9-be2e6855c0e7" providerId="ADAL" clId="{CF1D0188-1DEE-4B44-8A4C-91983CACFA8A}" dt="2023-10-21T10:34:37.630" v="173" actId="478"/>
      <pc:docMkLst>
        <pc:docMk/>
      </pc:docMkLst>
      <pc:sldChg chg="ord">
        <pc:chgData name="VICTOR CARRERAS JIMENEZ" userId="e6cb3616-02f8-424b-a0f9-be2e6855c0e7" providerId="ADAL" clId="{CF1D0188-1DEE-4B44-8A4C-91983CACFA8A}" dt="2023-10-21T06:44:47.912" v="98" actId="20578"/>
        <pc:sldMkLst>
          <pc:docMk/>
          <pc:sldMk cId="4063394068" sldId="256"/>
        </pc:sldMkLst>
      </pc:sldChg>
      <pc:sldChg chg="ord">
        <pc:chgData name="VICTOR CARRERAS JIMENEZ" userId="e6cb3616-02f8-424b-a0f9-be2e6855c0e7" providerId="ADAL" clId="{CF1D0188-1DEE-4B44-8A4C-91983CACFA8A}" dt="2023-10-18T06:01:13.195" v="97" actId="20578"/>
        <pc:sldMkLst>
          <pc:docMk/>
          <pc:sldMk cId="800962904" sldId="3825"/>
        </pc:sldMkLst>
      </pc:sldChg>
      <pc:sldChg chg="addSp modSp mod">
        <pc:chgData name="VICTOR CARRERAS JIMENEZ" userId="e6cb3616-02f8-424b-a0f9-be2e6855c0e7" providerId="ADAL" clId="{CF1D0188-1DEE-4B44-8A4C-91983CACFA8A}" dt="2023-10-18T05:22:14.298" v="15" actId="1076"/>
        <pc:sldMkLst>
          <pc:docMk/>
          <pc:sldMk cId="4283594893" sldId="3828"/>
        </pc:sldMkLst>
        <pc:spChg chg="add mod">
          <ac:chgData name="VICTOR CARRERAS JIMENEZ" userId="e6cb3616-02f8-424b-a0f9-be2e6855c0e7" providerId="ADAL" clId="{CF1D0188-1DEE-4B44-8A4C-91983CACFA8A}" dt="2023-10-18T05:22:14.298" v="15" actId="1076"/>
          <ac:spMkLst>
            <pc:docMk/>
            <pc:sldMk cId="4283594893" sldId="3828"/>
            <ac:spMk id="4" creationId="{8D9D245B-9C09-568F-ED01-4E5DCDD2D11A}"/>
          </ac:spMkLst>
        </pc:spChg>
      </pc:sldChg>
      <pc:sldChg chg="addSp delSp modSp new mod setBg">
        <pc:chgData name="VICTOR CARRERAS JIMENEZ" userId="e6cb3616-02f8-424b-a0f9-be2e6855c0e7" providerId="ADAL" clId="{CF1D0188-1DEE-4B44-8A4C-91983CACFA8A}" dt="2023-10-21T10:34:37.630" v="173" actId="478"/>
        <pc:sldMkLst>
          <pc:docMk/>
          <pc:sldMk cId="2974306371" sldId="3856"/>
        </pc:sldMkLst>
        <pc:spChg chg="del mod">
          <ac:chgData name="VICTOR CARRERAS JIMENEZ" userId="e6cb3616-02f8-424b-a0f9-be2e6855c0e7" providerId="ADAL" clId="{CF1D0188-1DEE-4B44-8A4C-91983CACFA8A}" dt="2023-10-18T05:51:31.350" v="37" actId="478"/>
          <ac:spMkLst>
            <pc:docMk/>
            <pc:sldMk cId="2974306371" sldId="3856"/>
            <ac:spMk id="2" creationId="{21D97380-5413-2768-371F-2E06FAEF09C4}"/>
          </ac:spMkLst>
        </pc:spChg>
        <pc:spChg chg="del">
          <ac:chgData name="VICTOR CARRERAS JIMENEZ" userId="e6cb3616-02f8-424b-a0f9-be2e6855c0e7" providerId="ADAL" clId="{CF1D0188-1DEE-4B44-8A4C-91983CACFA8A}" dt="2023-10-18T05:48:30.401" v="23"/>
          <ac:spMkLst>
            <pc:docMk/>
            <pc:sldMk cId="2974306371" sldId="3856"/>
            <ac:spMk id="3" creationId="{CA06FFAE-6272-3659-73BD-DD8D46F66D7B}"/>
          </ac:spMkLst>
        </pc:spChg>
        <pc:spChg chg="del mod">
          <ac:chgData name="VICTOR CARRERAS JIMENEZ" userId="e6cb3616-02f8-424b-a0f9-be2e6855c0e7" providerId="ADAL" clId="{CF1D0188-1DEE-4B44-8A4C-91983CACFA8A}" dt="2023-10-21T10:34:34.289" v="172" actId="478"/>
          <ac:spMkLst>
            <pc:docMk/>
            <pc:sldMk cId="2974306371" sldId="3856"/>
            <ac:spMk id="4" creationId="{E5AE127A-E775-DD5C-3A30-D6B365F3FE73}"/>
          </ac:spMkLst>
        </pc:spChg>
        <pc:spChg chg="del mod">
          <ac:chgData name="VICTOR CARRERAS JIMENEZ" userId="e6cb3616-02f8-424b-a0f9-be2e6855c0e7" providerId="ADAL" clId="{CF1D0188-1DEE-4B44-8A4C-91983CACFA8A}" dt="2023-10-21T10:34:37.630" v="173" actId="478"/>
          <ac:spMkLst>
            <pc:docMk/>
            <pc:sldMk cId="2974306371" sldId="3856"/>
            <ac:spMk id="5" creationId="{37A8E3C6-D76A-05CB-F5F7-E44F7AC7D505}"/>
          </ac:spMkLst>
        </pc:spChg>
        <pc:spChg chg="add">
          <ac:chgData name="VICTOR CARRERAS JIMENEZ" userId="e6cb3616-02f8-424b-a0f9-be2e6855c0e7" providerId="ADAL" clId="{CF1D0188-1DEE-4B44-8A4C-91983CACFA8A}" dt="2023-10-18T05:48:35.480" v="24" actId="26606"/>
          <ac:spMkLst>
            <pc:docMk/>
            <pc:sldMk cId="2974306371" sldId="3856"/>
            <ac:spMk id="1031" creationId="{8A7BA06D-B3FF-4E91-8639-B4569AE3AA23}"/>
          </ac:spMkLst>
        </pc:spChg>
        <pc:spChg chg="add">
          <ac:chgData name="VICTOR CARRERAS JIMENEZ" userId="e6cb3616-02f8-424b-a0f9-be2e6855c0e7" providerId="ADAL" clId="{CF1D0188-1DEE-4B44-8A4C-91983CACFA8A}" dt="2023-10-18T05:48:35.480" v="24" actId="26606"/>
          <ac:spMkLst>
            <pc:docMk/>
            <pc:sldMk cId="2974306371" sldId="3856"/>
            <ac:spMk id="1033" creationId="{2B30C86D-5A07-48BC-9C9D-6F9A2DB1E9E1}"/>
          </ac:spMkLst>
        </pc:spChg>
        <pc:spChg chg="add">
          <ac:chgData name="VICTOR CARRERAS JIMENEZ" userId="e6cb3616-02f8-424b-a0f9-be2e6855c0e7" providerId="ADAL" clId="{CF1D0188-1DEE-4B44-8A4C-91983CACFA8A}" dt="2023-10-18T05:48:35.480" v="24" actId="26606"/>
          <ac:spMkLst>
            <pc:docMk/>
            <pc:sldMk cId="2974306371" sldId="3856"/>
            <ac:spMk id="1035" creationId="{3301E07F-4F79-4B58-8698-EF24DC1ECDBF}"/>
          </ac:spMkLst>
        </pc:spChg>
        <pc:spChg chg="add">
          <ac:chgData name="VICTOR CARRERAS JIMENEZ" userId="e6cb3616-02f8-424b-a0f9-be2e6855c0e7" providerId="ADAL" clId="{CF1D0188-1DEE-4B44-8A4C-91983CACFA8A}" dt="2023-10-18T05:48:35.480" v="24" actId="26606"/>
          <ac:spMkLst>
            <pc:docMk/>
            <pc:sldMk cId="2974306371" sldId="3856"/>
            <ac:spMk id="1037" creationId="{E58B2195-5055-402F-A3E7-53FF0E4980C3}"/>
          </ac:spMkLst>
        </pc:spChg>
        <pc:spChg chg="add">
          <ac:chgData name="VICTOR CARRERAS JIMENEZ" userId="e6cb3616-02f8-424b-a0f9-be2e6855c0e7" providerId="ADAL" clId="{CF1D0188-1DEE-4B44-8A4C-91983CACFA8A}" dt="2023-10-18T05:48:35.480" v="24" actId="26606"/>
          <ac:spMkLst>
            <pc:docMk/>
            <pc:sldMk cId="2974306371" sldId="3856"/>
            <ac:spMk id="1039" creationId="{9EE6F773-742A-491A-9A00-A2A150DF500A}"/>
          </ac:spMkLst>
        </pc:spChg>
        <pc:picChg chg="add mod">
          <ac:chgData name="VICTOR CARRERAS JIMENEZ" userId="e6cb3616-02f8-424b-a0f9-be2e6855c0e7" providerId="ADAL" clId="{CF1D0188-1DEE-4B44-8A4C-91983CACFA8A}" dt="2023-10-18T05:48:35.480" v="24" actId="26606"/>
          <ac:picMkLst>
            <pc:docMk/>
            <pc:sldMk cId="2974306371" sldId="3856"/>
            <ac:picMk id="1026" creationId="{F9D15F40-85D7-5260-3A60-1BC6F70B768E}"/>
          </ac:picMkLst>
        </pc:picChg>
        <pc:picChg chg="add del mod">
          <ac:chgData name="VICTOR CARRERAS JIMENEZ" userId="e6cb3616-02f8-424b-a0f9-be2e6855c0e7" providerId="ADAL" clId="{CF1D0188-1DEE-4B44-8A4C-91983CACFA8A}" dt="2023-10-18T05:51:44.134" v="39" actId="21"/>
          <ac:picMkLst>
            <pc:docMk/>
            <pc:sldMk cId="2974306371" sldId="3856"/>
            <ac:picMk id="1028" creationId="{155C7450-438E-93FD-3093-75E4D259C56B}"/>
          </ac:picMkLst>
        </pc:picChg>
      </pc:sldChg>
      <pc:sldChg chg="addSp delSp modSp new mod ord">
        <pc:chgData name="VICTOR CARRERAS JIMENEZ" userId="e6cb3616-02f8-424b-a0f9-be2e6855c0e7" providerId="ADAL" clId="{CF1D0188-1DEE-4B44-8A4C-91983CACFA8A}" dt="2023-10-18T06:01:00.910" v="96" actId="478"/>
        <pc:sldMkLst>
          <pc:docMk/>
          <pc:sldMk cId="1555681982" sldId="3857"/>
        </pc:sldMkLst>
        <pc:spChg chg="del mod">
          <ac:chgData name="VICTOR CARRERAS JIMENEZ" userId="e6cb3616-02f8-424b-a0f9-be2e6855c0e7" providerId="ADAL" clId="{CF1D0188-1DEE-4B44-8A4C-91983CACFA8A}" dt="2023-10-18T05:52:19.791" v="44" actId="478"/>
          <ac:spMkLst>
            <pc:docMk/>
            <pc:sldMk cId="1555681982" sldId="3857"/>
            <ac:spMk id="2" creationId="{6EEFBE13-9D98-1597-1280-F6B9D31A45DC}"/>
          </ac:spMkLst>
        </pc:spChg>
        <pc:spChg chg="del">
          <ac:chgData name="VICTOR CARRERAS JIMENEZ" userId="e6cb3616-02f8-424b-a0f9-be2e6855c0e7" providerId="ADAL" clId="{CF1D0188-1DEE-4B44-8A4C-91983CACFA8A}" dt="2023-10-18T05:51:57.445" v="41"/>
          <ac:spMkLst>
            <pc:docMk/>
            <pc:sldMk cId="1555681982" sldId="3857"/>
            <ac:spMk id="3" creationId="{6ADBDF47-291A-9A00-A530-B5711B13C8E6}"/>
          </ac:spMkLst>
        </pc:spChg>
        <pc:spChg chg="del">
          <ac:chgData name="VICTOR CARRERAS JIMENEZ" userId="e6cb3616-02f8-424b-a0f9-be2e6855c0e7" providerId="ADAL" clId="{CF1D0188-1DEE-4B44-8A4C-91983CACFA8A}" dt="2023-10-18T06:00:58.993" v="95" actId="478"/>
          <ac:spMkLst>
            <pc:docMk/>
            <pc:sldMk cId="1555681982" sldId="3857"/>
            <ac:spMk id="4" creationId="{1AA72C3B-288E-9134-703A-EBFBDD7D2015}"/>
          </ac:spMkLst>
        </pc:spChg>
        <pc:spChg chg="del">
          <ac:chgData name="VICTOR CARRERAS JIMENEZ" userId="e6cb3616-02f8-424b-a0f9-be2e6855c0e7" providerId="ADAL" clId="{CF1D0188-1DEE-4B44-8A4C-91983CACFA8A}" dt="2023-10-18T06:01:00.910" v="96" actId="478"/>
          <ac:spMkLst>
            <pc:docMk/>
            <pc:sldMk cId="1555681982" sldId="3857"/>
            <ac:spMk id="5" creationId="{C0990015-EC53-1D58-7884-16320D4721C0}"/>
          </ac:spMkLst>
        </pc:spChg>
        <pc:spChg chg="add del mod">
          <ac:chgData name="VICTOR CARRERAS JIMENEZ" userId="e6cb3616-02f8-424b-a0f9-be2e6855c0e7" providerId="ADAL" clId="{CF1D0188-1DEE-4B44-8A4C-91983CACFA8A}" dt="2023-10-18T05:53:18.191" v="50" actId="11529"/>
          <ac:spMkLst>
            <pc:docMk/>
            <pc:sldMk cId="1555681982" sldId="3857"/>
            <ac:spMk id="7" creationId="{D8A38F5C-5097-7397-33AB-FAD9CA3967F7}"/>
          </ac:spMkLst>
        </pc:spChg>
        <pc:picChg chg="add mod">
          <ac:chgData name="VICTOR CARRERAS JIMENEZ" userId="e6cb3616-02f8-424b-a0f9-be2e6855c0e7" providerId="ADAL" clId="{CF1D0188-1DEE-4B44-8A4C-91983CACFA8A}" dt="2023-10-18T05:57:09.671" v="80" actId="14826"/>
          <ac:picMkLst>
            <pc:docMk/>
            <pc:sldMk cId="1555681982" sldId="3857"/>
            <ac:picMk id="6" creationId="{199EC314-006D-8C5B-9C83-19FD2C31A4A5}"/>
          </ac:picMkLst>
        </pc:picChg>
        <pc:picChg chg="add mod">
          <ac:chgData name="VICTOR CARRERAS JIMENEZ" userId="e6cb3616-02f8-424b-a0f9-be2e6855c0e7" providerId="ADAL" clId="{CF1D0188-1DEE-4B44-8A4C-91983CACFA8A}" dt="2023-10-18T05:52:38.889" v="48" actId="1076"/>
          <ac:picMkLst>
            <pc:docMk/>
            <pc:sldMk cId="1555681982" sldId="3857"/>
            <ac:picMk id="2050" creationId="{1BE92542-3A60-9E8A-59AB-DDCF940BED12}"/>
          </ac:picMkLst>
        </pc:picChg>
      </pc:sldChg>
      <pc:sldChg chg="addSp delSp modSp new mod setBg">
        <pc:chgData name="VICTOR CARRERAS JIMENEZ" userId="e6cb3616-02f8-424b-a0f9-be2e6855c0e7" providerId="ADAL" clId="{CF1D0188-1DEE-4B44-8A4C-91983CACFA8A}" dt="2023-10-18T06:00:30.161" v="93" actId="478"/>
        <pc:sldMkLst>
          <pc:docMk/>
          <pc:sldMk cId="2728307264" sldId="3858"/>
        </pc:sldMkLst>
        <pc:spChg chg="del">
          <ac:chgData name="VICTOR CARRERAS JIMENEZ" userId="e6cb3616-02f8-424b-a0f9-be2e6855c0e7" providerId="ADAL" clId="{CF1D0188-1DEE-4B44-8A4C-91983CACFA8A}" dt="2023-10-18T05:59:40.108" v="83" actId="26606"/>
          <ac:spMkLst>
            <pc:docMk/>
            <pc:sldMk cId="2728307264" sldId="3858"/>
            <ac:spMk id="2" creationId="{CB170733-CF2B-C53F-4EEB-BCB6DBF2D189}"/>
          </ac:spMkLst>
        </pc:spChg>
        <pc:spChg chg="del">
          <ac:chgData name="VICTOR CARRERAS JIMENEZ" userId="e6cb3616-02f8-424b-a0f9-be2e6855c0e7" providerId="ADAL" clId="{CF1D0188-1DEE-4B44-8A4C-91983CACFA8A}" dt="2023-10-18T05:59:40.108" v="83" actId="26606"/>
          <ac:spMkLst>
            <pc:docMk/>
            <pc:sldMk cId="2728307264" sldId="3858"/>
            <ac:spMk id="3" creationId="{516A5D19-AC9F-872C-D24B-4F299291B2FB}"/>
          </ac:spMkLst>
        </pc:spChg>
        <pc:spChg chg="del mod">
          <ac:chgData name="VICTOR CARRERAS JIMENEZ" userId="e6cb3616-02f8-424b-a0f9-be2e6855c0e7" providerId="ADAL" clId="{CF1D0188-1DEE-4B44-8A4C-91983CACFA8A}" dt="2023-10-18T06:00:26.743" v="92" actId="478"/>
          <ac:spMkLst>
            <pc:docMk/>
            <pc:sldMk cId="2728307264" sldId="3858"/>
            <ac:spMk id="4" creationId="{2DC4611F-0330-09D0-94EB-4C1EFD706662}"/>
          </ac:spMkLst>
        </pc:spChg>
        <pc:spChg chg="del mod">
          <ac:chgData name="VICTOR CARRERAS JIMENEZ" userId="e6cb3616-02f8-424b-a0f9-be2e6855c0e7" providerId="ADAL" clId="{CF1D0188-1DEE-4B44-8A4C-91983CACFA8A}" dt="2023-10-18T06:00:30.161" v="93" actId="478"/>
          <ac:spMkLst>
            <pc:docMk/>
            <pc:sldMk cId="2728307264" sldId="3858"/>
            <ac:spMk id="5" creationId="{A54301B2-7316-DBE8-4B82-54DA172EB9B7}"/>
          </ac:spMkLst>
        </pc:spChg>
        <pc:spChg chg="add">
          <ac:chgData name="VICTOR CARRERAS JIMENEZ" userId="e6cb3616-02f8-424b-a0f9-be2e6855c0e7" providerId="ADAL" clId="{CF1D0188-1DEE-4B44-8A4C-91983CACFA8A}" dt="2023-10-18T05:59:40.108" v="83" actId="26606"/>
          <ac:spMkLst>
            <pc:docMk/>
            <pc:sldMk cId="2728307264" sldId="3858"/>
            <ac:spMk id="3079" creationId="{AA5ED585-FEBB-4DAD-84C0-97BEE6C360C3}"/>
          </ac:spMkLst>
        </pc:spChg>
        <pc:spChg chg="add">
          <ac:chgData name="VICTOR CARRERAS JIMENEZ" userId="e6cb3616-02f8-424b-a0f9-be2e6855c0e7" providerId="ADAL" clId="{CF1D0188-1DEE-4B44-8A4C-91983CACFA8A}" dt="2023-10-18T05:59:40.108" v="83" actId="26606"/>
          <ac:spMkLst>
            <pc:docMk/>
            <pc:sldMk cId="2728307264" sldId="3858"/>
            <ac:spMk id="3081" creationId="{EF6AC352-A720-4DB3-87CA-A33B0607CA2F}"/>
          </ac:spMkLst>
        </pc:spChg>
        <pc:spChg chg="add">
          <ac:chgData name="VICTOR CARRERAS JIMENEZ" userId="e6cb3616-02f8-424b-a0f9-be2e6855c0e7" providerId="ADAL" clId="{CF1D0188-1DEE-4B44-8A4C-91983CACFA8A}" dt="2023-10-18T05:59:40.108" v="83" actId="26606"/>
          <ac:spMkLst>
            <pc:docMk/>
            <pc:sldMk cId="2728307264" sldId="3858"/>
            <ac:spMk id="3083" creationId="{8ECBFEF8-9038-4E5E-A5F1-E4DC2303553E}"/>
          </ac:spMkLst>
        </pc:spChg>
        <pc:spChg chg="add">
          <ac:chgData name="VICTOR CARRERAS JIMENEZ" userId="e6cb3616-02f8-424b-a0f9-be2e6855c0e7" providerId="ADAL" clId="{CF1D0188-1DEE-4B44-8A4C-91983CACFA8A}" dt="2023-10-18T05:59:40.108" v="83" actId="26606"/>
          <ac:spMkLst>
            <pc:docMk/>
            <pc:sldMk cId="2728307264" sldId="3858"/>
            <ac:spMk id="3085" creationId="{F37E8EB2-7BE0-4F3D-921C-F4E9C2C14929}"/>
          </ac:spMkLst>
        </pc:spChg>
        <pc:spChg chg="add">
          <ac:chgData name="VICTOR CARRERAS JIMENEZ" userId="e6cb3616-02f8-424b-a0f9-be2e6855c0e7" providerId="ADAL" clId="{CF1D0188-1DEE-4B44-8A4C-91983CACFA8A}" dt="2023-10-18T05:59:40.108" v="83" actId="26606"/>
          <ac:spMkLst>
            <pc:docMk/>
            <pc:sldMk cId="2728307264" sldId="3858"/>
            <ac:spMk id="3087" creationId="{E77AE46B-A945-4A7E-9911-903176079DD0}"/>
          </ac:spMkLst>
        </pc:spChg>
        <pc:picChg chg="add mod">
          <ac:chgData name="VICTOR CARRERAS JIMENEZ" userId="e6cb3616-02f8-424b-a0f9-be2e6855c0e7" providerId="ADAL" clId="{CF1D0188-1DEE-4B44-8A4C-91983CACFA8A}" dt="2023-10-18T06:00:22.088" v="91" actId="1076"/>
          <ac:picMkLst>
            <pc:docMk/>
            <pc:sldMk cId="2728307264" sldId="3858"/>
            <ac:picMk id="6" creationId="{A27712C0-600E-A845-26CA-DAE0874CA5B6}"/>
          </ac:picMkLst>
        </pc:picChg>
        <pc:picChg chg="add mod ord">
          <ac:chgData name="VICTOR CARRERAS JIMENEZ" userId="e6cb3616-02f8-424b-a0f9-be2e6855c0e7" providerId="ADAL" clId="{CF1D0188-1DEE-4B44-8A4C-91983CACFA8A}" dt="2023-10-18T05:59:40.108" v="83" actId="26606"/>
          <ac:picMkLst>
            <pc:docMk/>
            <pc:sldMk cId="2728307264" sldId="3858"/>
            <ac:picMk id="3074" creationId="{021ACB29-93C7-B1DA-60B4-3E52FD7EE070}"/>
          </ac:picMkLst>
        </pc:picChg>
      </pc:sldChg>
      <pc:sldChg chg="addSp delSp modSp new mod setBg setClrOvrMap">
        <pc:chgData name="VICTOR CARRERAS JIMENEZ" userId="e6cb3616-02f8-424b-a0f9-be2e6855c0e7" providerId="ADAL" clId="{CF1D0188-1DEE-4B44-8A4C-91983CACFA8A}" dt="2023-10-21T06:50:27.259" v="136" actId="1076"/>
        <pc:sldMkLst>
          <pc:docMk/>
          <pc:sldMk cId="306386691" sldId="3859"/>
        </pc:sldMkLst>
        <pc:spChg chg="del mod">
          <ac:chgData name="VICTOR CARRERAS JIMENEZ" userId="e6cb3616-02f8-424b-a0f9-be2e6855c0e7" providerId="ADAL" clId="{CF1D0188-1DEE-4B44-8A4C-91983CACFA8A}" dt="2023-10-21T06:46:05.165" v="105" actId="478"/>
          <ac:spMkLst>
            <pc:docMk/>
            <pc:sldMk cId="306386691" sldId="3859"/>
            <ac:spMk id="2" creationId="{202FDA81-D77B-9727-07C7-06DA2CC13814}"/>
          </ac:spMkLst>
        </pc:spChg>
        <pc:spChg chg="del mod">
          <ac:chgData name="VICTOR CARRERAS JIMENEZ" userId="e6cb3616-02f8-424b-a0f9-be2e6855c0e7" providerId="ADAL" clId="{CF1D0188-1DEE-4B44-8A4C-91983CACFA8A}" dt="2023-10-21T06:46:08.085" v="106" actId="478"/>
          <ac:spMkLst>
            <pc:docMk/>
            <pc:sldMk cId="306386691" sldId="3859"/>
            <ac:spMk id="3" creationId="{8F33A6B5-FE4C-77FB-D1DE-A956AE35193E}"/>
          </ac:spMkLst>
        </pc:spChg>
        <pc:spChg chg="add">
          <ac:chgData name="VICTOR CARRERAS JIMENEZ" userId="e6cb3616-02f8-424b-a0f9-be2e6855c0e7" providerId="ADAL" clId="{CF1D0188-1DEE-4B44-8A4C-91983CACFA8A}" dt="2023-10-21T06:44:59.059" v="101" actId="26606"/>
          <ac:spMkLst>
            <pc:docMk/>
            <pc:sldMk cId="306386691" sldId="3859"/>
            <ac:spMk id="9" creationId="{8A7BA06D-B3FF-4E91-8639-B4569AE3AA23}"/>
          </ac:spMkLst>
        </pc:spChg>
        <pc:spChg chg="add">
          <ac:chgData name="VICTOR CARRERAS JIMENEZ" userId="e6cb3616-02f8-424b-a0f9-be2e6855c0e7" providerId="ADAL" clId="{CF1D0188-1DEE-4B44-8A4C-91983CACFA8A}" dt="2023-10-21T06:44:59.059" v="101" actId="26606"/>
          <ac:spMkLst>
            <pc:docMk/>
            <pc:sldMk cId="306386691" sldId="3859"/>
            <ac:spMk id="11" creationId="{2B30C86D-5A07-48BC-9C9D-6F9A2DB1E9E1}"/>
          </ac:spMkLst>
        </pc:spChg>
        <pc:spChg chg="add">
          <ac:chgData name="VICTOR CARRERAS JIMENEZ" userId="e6cb3616-02f8-424b-a0f9-be2e6855c0e7" providerId="ADAL" clId="{CF1D0188-1DEE-4B44-8A4C-91983CACFA8A}" dt="2023-10-21T06:44:59.059" v="101" actId="26606"/>
          <ac:spMkLst>
            <pc:docMk/>
            <pc:sldMk cId="306386691" sldId="3859"/>
            <ac:spMk id="13" creationId="{0671A8AE-40A1-4631-A6B8-581AFF065482}"/>
          </ac:spMkLst>
        </pc:spChg>
        <pc:spChg chg="add">
          <ac:chgData name="VICTOR CARRERAS JIMENEZ" userId="e6cb3616-02f8-424b-a0f9-be2e6855c0e7" providerId="ADAL" clId="{CF1D0188-1DEE-4B44-8A4C-91983CACFA8A}" dt="2023-10-21T06:44:59.059" v="101" actId="26606"/>
          <ac:spMkLst>
            <pc:docMk/>
            <pc:sldMk cId="306386691" sldId="3859"/>
            <ac:spMk id="15" creationId="{A44CD100-6267-4E62-AA64-2182A3A6A1C0}"/>
          </ac:spMkLst>
        </pc:spChg>
        <pc:picChg chg="add del mod ord">
          <ac:chgData name="VICTOR CARRERAS JIMENEZ" userId="e6cb3616-02f8-424b-a0f9-be2e6855c0e7" providerId="ADAL" clId="{CF1D0188-1DEE-4B44-8A4C-91983CACFA8A}" dt="2023-10-21T06:50:05.859" v="129" actId="14826"/>
          <ac:picMkLst>
            <pc:docMk/>
            <pc:sldMk cId="306386691" sldId="3859"/>
            <ac:picMk id="4" creationId="{70E2D72A-839C-5B46-06D7-EA4259571E84}"/>
          </ac:picMkLst>
        </pc:picChg>
        <pc:picChg chg="add del mod">
          <ac:chgData name="VICTOR CARRERAS JIMENEZ" userId="e6cb3616-02f8-424b-a0f9-be2e6855c0e7" providerId="ADAL" clId="{CF1D0188-1DEE-4B44-8A4C-91983CACFA8A}" dt="2023-10-21T06:49:08.842" v="128"/>
          <ac:picMkLst>
            <pc:docMk/>
            <pc:sldMk cId="306386691" sldId="3859"/>
            <ac:picMk id="5" creationId="{DC204E2C-FF7B-61C2-2DF0-377234193C5A}"/>
          </ac:picMkLst>
        </pc:picChg>
        <pc:picChg chg="add del">
          <ac:chgData name="VICTOR CARRERAS JIMENEZ" userId="e6cb3616-02f8-424b-a0f9-be2e6855c0e7" providerId="ADAL" clId="{CF1D0188-1DEE-4B44-8A4C-91983CACFA8A}" dt="2023-10-21T06:46:05.165" v="105" actId="478"/>
          <ac:picMkLst>
            <pc:docMk/>
            <pc:sldMk cId="306386691" sldId="3859"/>
            <ac:picMk id="1026" creationId="{71261C4F-E6A3-30C9-DB1A-2D46B8D9170E}"/>
          </ac:picMkLst>
        </pc:picChg>
        <pc:picChg chg="add del mod">
          <ac:chgData name="VICTOR CARRERAS JIMENEZ" userId="e6cb3616-02f8-424b-a0f9-be2e6855c0e7" providerId="ADAL" clId="{CF1D0188-1DEE-4B44-8A4C-91983CACFA8A}" dt="2023-10-21T06:50:27.259" v="136" actId="1076"/>
          <ac:picMkLst>
            <pc:docMk/>
            <pc:sldMk cId="306386691" sldId="3859"/>
            <ac:picMk id="1028" creationId="{22487EC7-48EB-9D3C-FD52-49B0483BE3CF}"/>
          </ac:picMkLst>
        </pc:picChg>
      </pc:sldChg>
      <pc:sldChg chg="addSp delSp modSp new mod setBg">
        <pc:chgData name="VICTOR CARRERAS JIMENEZ" userId="e6cb3616-02f8-424b-a0f9-be2e6855c0e7" providerId="ADAL" clId="{CF1D0188-1DEE-4B44-8A4C-91983CACFA8A}" dt="2023-10-21T09:44:15.521" v="171" actId="1076"/>
        <pc:sldMkLst>
          <pc:docMk/>
          <pc:sldMk cId="3924588221" sldId="3860"/>
        </pc:sldMkLst>
        <pc:spChg chg="del mod">
          <ac:chgData name="VICTOR CARRERAS JIMENEZ" userId="e6cb3616-02f8-424b-a0f9-be2e6855c0e7" providerId="ADAL" clId="{CF1D0188-1DEE-4B44-8A4C-91983CACFA8A}" dt="2023-10-21T09:44:10.343" v="170" actId="26606"/>
          <ac:spMkLst>
            <pc:docMk/>
            <pc:sldMk cId="3924588221" sldId="3860"/>
            <ac:spMk id="2" creationId="{920B3E7C-41B8-EEC3-42E1-A9D8E4E6328D}"/>
          </ac:spMkLst>
        </pc:spChg>
        <pc:spChg chg="del mod">
          <ac:chgData name="VICTOR CARRERAS JIMENEZ" userId="e6cb3616-02f8-424b-a0f9-be2e6855c0e7" providerId="ADAL" clId="{CF1D0188-1DEE-4B44-8A4C-91983CACFA8A}" dt="2023-10-21T09:43:34.033" v="164"/>
          <ac:spMkLst>
            <pc:docMk/>
            <pc:sldMk cId="3924588221" sldId="3860"/>
            <ac:spMk id="3" creationId="{0603F82E-0432-F6AB-90E5-3B3EBD321CC8}"/>
          </ac:spMkLst>
        </pc:spChg>
        <pc:spChg chg="mod">
          <ac:chgData name="VICTOR CARRERAS JIMENEZ" userId="e6cb3616-02f8-424b-a0f9-be2e6855c0e7" providerId="ADAL" clId="{CF1D0188-1DEE-4B44-8A4C-91983CACFA8A}" dt="2023-10-21T09:44:10.343" v="170" actId="26606"/>
          <ac:spMkLst>
            <pc:docMk/>
            <pc:sldMk cId="3924588221" sldId="3860"/>
            <ac:spMk id="4" creationId="{31ACD01F-89E6-1E5C-2052-9D4E753326DF}"/>
          </ac:spMkLst>
        </pc:spChg>
        <pc:spChg chg="mod">
          <ac:chgData name="VICTOR CARRERAS JIMENEZ" userId="e6cb3616-02f8-424b-a0f9-be2e6855c0e7" providerId="ADAL" clId="{CF1D0188-1DEE-4B44-8A4C-91983CACFA8A}" dt="2023-10-21T09:44:10.343" v="170" actId="26606"/>
          <ac:spMkLst>
            <pc:docMk/>
            <pc:sldMk cId="3924588221" sldId="3860"/>
            <ac:spMk id="5" creationId="{12D236E3-CA4B-C05E-2415-E7005C7AD390}"/>
          </ac:spMkLst>
        </pc:spChg>
        <pc:spChg chg="add del">
          <ac:chgData name="VICTOR CARRERAS JIMENEZ" userId="e6cb3616-02f8-424b-a0f9-be2e6855c0e7" providerId="ADAL" clId="{CF1D0188-1DEE-4B44-8A4C-91983CACFA8A}" dt="2023-10-21T09:44:10.343" v="170" actId="26606"/>
          <ac:spMkLst>
            <pc:docMk/>
            <pc:sldMk cId="3924588221" sldId="3860"/>
            <ac:spMk id="10" creationId="{389575E1-3389-451A-A5F7-27854C25C599}"/>
          </ac:spMkLst>
        </pc:spChg>
        <pc:spChg chg="add del">
          <ac:chgData name="VICTOR CARRERAS JIMENEZ" userId="e6cb3616-02f8-424b-a0f9-be2e6855c0e7" providerId="ADAL" clId="{CF1D0188-1DEE-4B44-8A4C-91983CACFA8A}" dt="2023-10-21T09:44:10.343" v="170" actId="26606"/>
          <ac:spMkLst>
            <pc:docMk/>
            <pc:sldMk cId="3924588221" sldId="3860"/>
            <ac:spMk id="12" creationId="{A53CCC5C-D88E-40FB-B30B-23DCDBD01D37}"/>
          </ac:spMkLst>
        </pc:spChg>
        <pc:spChg chg="add del">
          <ac:chgData name="VICTOR CARRERAS JIMENEZ" userId="e6cb3616-02f8-424b-a0f9-be2e6855c0e7" providerId="ADAL" clId="{CF1D0188-1DEE-4B44-8A4C-91983CACFA8A}" dt="2023-10-21T09:44:10.343" v="170" actId="26606"/>
          <ac:spMkLst>
            <pc:docMk/>
            <pc:sldMk cId="3924588221" sldId="3860"/>
            <ac:spMk id="14" creationId="{081E4A58-353D-44AE-B2FC-2A74E2E400F7}"/>
          </ac:spMkLst>
        </pc:spChg>
        <pc:spChg chg="add">
          <ac:chgData name="VICTOR CARRERAS JIMENEZ" userId="e6cb3616-02f8-424b-a0f9-be2e6855c0e7" providerId="ADAL" clId="{CF1D0188-1DEE-4B44-8A4C-91983CACFA8A}" dt="2023-10-21T09:44:10.343" v="170" actId="26606"/>
          <ac:spMkLst>
            <pc:docMk/>
            <pc:sldMk cId="3924588221" sldId="3860"/>
            <ac:spMk id="19" creationId="{AA5ED585-FEBB-4DAD-84C0-97BEE6C360C3}"/>
          </ac:spMkLst>
        </pc:spChg>
        <pc:spChg chg="add">
          <ac:chgData name="VICTOR CARRERAS JIMENEZ" userId="e6cb3616-02f8-424b-a0f9-be2e6855c0e7" providerId="ADAL" clId="{CF1D0188-1DEE-4B44-8A4C-91983CACFA8A}" dt="2023-10-21T09:44:10.343" v="170" actId="26606"/>
          <ac:spMkLst>
            <pc:docMk/>
            <pc:sldMk cId="3924588221" sldId="3860"/>
            <ac:spMk id="21" creationId="{EF6AC352-A720-4DB3-87CA-A33B0607CA2F}"/>
          </ac:spMkLst>
        </pc:spChg>
        <pc:spChg chg="add">
          <ac:chgData name="VICTOR CARRERAS JIMENEZ" userId="e6cb3616-02f8-424b-a0f9-be2e6855c0e7" providerId="ADAL" clId="{CF1D0188-1DEE-4B44-8A4C-91983CACFA8A}" dt="2023-10-21T09:44:10.343" v="170" actId="26606"/>
          <ac:spMkLst>
            <pc:docMk/>
            <pc:sldMk cId="3924588221" sldId="3860"/>
            <ac:spMk id="23" creationId="{8ECBFEF8-9038-4E5E-A5F1-E4DC2303553E}"/>
          </ac:spMkLst>
        </pc:spChg>
        <pc:spChg chg="add">
          <ac:chgData name="VICTOR CARRERAS JIMENEZ" userId="e6cb3616-02f8-424b-a0f9-be2e6855c0e7" providerId="ADAL" clId="{CF1D0188-1DEE-4B44-8A4C-91983CACFA8A}" dt="2023-10-21T09:44:10.343" v="170" actId="26606"/>
          <ac:spMkLst>
            <pc:docMk/>
            <pc:sldMk cId="3924588221" sldId="3860"/>
            <ac:spMk id="25" creationId="{F37E8EB2-7BE0-4F3D-921C-F4E9C2C14929}"/>
          </ac:spMkLst>
        </pc:spChg>
        <pc:spChg chg="add">
          <ac:chgData name="VICTOR CARRERAS JIMENEZ" userId="e6cb3616-02f8-424b-a0f9-be2e6855c0e7" providerId="ADAL" clId="{CF1D0188-1DEE-4B44-8A4C-91983CACFA8A}" dt="2023-10-21T09:44:10.343" v="170" actId="26606"/>
          <ac:spMkLst>
            <pc:docMk/>
            <pc:sldMk cId="3924588221" sldId="3860"/>
            <ac:spMk id="27" creationId="{E77AE46B-A945-4A7E-9911-903176079DD0}"/>
          </ac:spMkLst>
        </pc:spChg>
        <pc:picChg chg="add del mod">
          <ac:chgData name="VICTOR CARRERAS JIMENEZ" userId="e6cb3616-02f8-424b-a0f9-be2e6855c0e7" providerId="ADAL" clId="{CF1D0188-1DEE-4B44-8A4C-91983CACFA8A}" dt="2023-10-21T09:43:28.233" v="162" actId="478"/>
          <ac:picMkLst>
            <pc:docMk/>
            <pc:sldMk cId="3924588221" sldId="3860"/>
            <ac:picMk id="6" creationId="{A9FF9BF6-75BF-3C2F-8A41-7DD64DED54E3}"/>
          </ac:picMkLst>
        </pc:picChg>
        <pc:picChg chg="add mod">
          <ac:chgData name="VICTOR CARRERAS JIMENEZ" userId="e6cb3616-02f8-424b-a0f9-be2e6855c0e7" providerId="ADAL" clId="{CF1D0188-1DEE-4B44-8A4C-91983CACFA8A}" dt="2023-10-21T09:44:15.521" v="171" actId="1076"/>
          <ac:picMkLst>
            <pc:docMk/>
            <pc:sldMk cId="3924588221" sldId="3860"/>
            <ac:picMk id="7" creationId="{883F78CD-D08F-3533-735D-186C75346AB9}"/>
          </ac:picMkLst>
        </pc:picChg>
      </pc:sldChg>
      <pc:sldChg chg="addSp delSp modSp new del mod setBg">
        <pc:chgData name="VICTOR CARRERAS JIMENEZ" userId="e6cb3616-02f8-424b-a0f9-be2e6855c0e7" providerId="ADAL" clId="{CF1D0188-1DEE-4B44-8A4C-91983CACFA8A}" dt="2023-10-21T09:43:11.740" v="159" actId="2696"/>
        <pc:sldMkLst>
          <pc:docMk/>
          <pc:sldMk cId="4240227303" sldId="3860"/>
        </pc:sldMkLst>
        <pc:spChg chg="del mod">
          <ac:chgData name="VICTOR CARRERAS JIMENEZ" userId="e6cb3616-02f8-424b-a0f9-be2e6855c0e7" providerId="ADAL" clId="{CF1D0188-1DEE-4B44-8A4C-91983CACFA8A}" dt="2023-10-21T09:41:20.811" v="145" actId="478"/>
          <ac:spMkLst>
            <pc:docMk/>
            <pc:sldMk cId="4240227303" sldId="3860"/>
            <ac:spMk id="2" creationId="{42AFC7CD-2654-A944-B36A-092BE6DB5774}"/>
          </ac:spMkLst>
        </pc:spChg>
        <pc:spChg chg="del mod">
          <ac:chgData name="VICTOR CARRERAS JIMENEZ" userId="e6cb3616-02f8-424b-a0f9-be2e6855c0e7" providerId="ADAL" clId="{CF1D0188-1DEE-4B44-8A4C-91983CACFA8A}" dt="2023-10-21T09:41:15.391" v="144" actId="478"/>
          <ac:spMkLst>
            <pc:docMk/>
            <pc:sldMk cId="4240227303" sldId="3860"/>
            <ac:spMk id="3" creationId="{A08C72FE-B535-E6F9-6D08-E7B2BAEE617A}"/>
          </ac:spMkLst>
        </pc:spChg>
        <pc:spChg chg="del mod">
          <ac:chgData name="VICTOR CARRERAS JIMENEZ" userId="e6cb3616-02f8-424b-a0f9-be2e6855c0e7" providerId="ADAL" clId="{CF1D0188-1DEE-4B44-8A4C-91983CACFA8A}" dt="2023-10-21T09:41:30.754" v="146" actId="478"/>
          <ac:spMkLst>
            <pc:docMk/>
            <pc:sldMk cId="4240227303" sldId="3860"/>
            <ac:spMk id="4" creationId="{C4446010-ACAE-330E-1864-00383B3A3430}"/>
          </ac:spMkLst>
        </pc:spChg>
        <pc:spChg chg="del mod">
          <ac:chgData name="VICTOR CARRERAS JIMENEZ" userId="e6cb3616-02f8-424b-a0f9-be2e6855c0e7" providerId="ADAL" clId="{CF1D0188-1DEE-4B44-8A4C-91983CACFA8A}" dt="2023-10-21T09:41:36.057" v="148" actId="478"/>
          <ac:spMkLst>
            <pc:docMk/>
            <pc:sldMk cId="4240227303" sldId="3860"/>
            <ac:spMk id="5" creationId="{ED2599FB-8C6E-2556-95C2-B0BE0DC24A22}"/>
          </ac:spMkLst>
        </pc:spChg>
        <pc:spChg chg="add del">
          <ac:chgData name="VICTOR CARRERAS JIMENEZ" userId="e6cb3616-02f8-424b-a0f9-be2e6855c0e7" providerId="ADAL" clId="{CF1D0188-1DEE-4B44-8A4C-91983CACFA8A}" dt="2023-10-21T09:41:59.794" v="152" actId="26606"/>
          <ac:spMkLst>
            <pc:docMk/>
            <pc:sldMk cId="4240227303" sldId="3860"/>
            <ac:spMk id="11" creationId="{2EB492CD-616E-47F8-933B-5E2D952A0593}"/>
          </ac:spMkLst>
        </pc:spChg>
        <pc:spChg chg="add del">
          <ac:chgData name="VICTOR CARRERAS JIMENEZ" userId="e6cb3616-02f8-424b-a0f9-be2e6855c0e7" providerId="ADAL" clId="{CF1D0188-1DEE-4B44-8A4C-91983CACFA8A}" dt="2023-10-21T09:41:59.794" v="152" actId="26606"/>
          <ac:spMkLst>
            <pc:docMk/>
            <pc:sldMk cId="4240227303" sldId="3860"/>
            <ac:spMk id="13" creationId="{59383CF9-23B5-4335-9B21-1791C4CF1C75}"/>
          </ac:spMkLst>
        </pc:spChg>
        <pc:spChg chg="add del">
          <ac:chgData name="VICTOR CARRERAS JIMENEZ" userId="e6cb3616-02f8-424b-a0f9-be2e6855c0e7" providerId="ADAL" clId="{CF1D0188-1DEE-4B44-8A4C-91983CACFA8A}" dt="2023-10-21T09:41:59.794" v="152" actId="26606"/>
          <ac:spMkLst>
            <pc:docMk/>
            <pc:sldMk cId="4240227303" sldId="3860"/>
            <ac:spMk id="15" creationId="{0007FE00-9498-4706-B255-6437B0252C02}"/>
          </ac:spMkLst>
        </pc:spChg>
        <pc:spChg chg="add del">
          <ac:chgData name="VICTOR CARRERAS JIMENEZ" userId="e6cb3616-02f8-424b-a0f9-be2e6855c0e7" providerId="ADAL" clId="{CF1D0188-1DEE-4B44-8A4C-91983CACFA8A}" dt="2023-10-21T09:41:59.786" v="151" actId="26606"/>
          <ac:spMkLst>
            <pc:docMk/>
            <pc:sldMk cId="4240227303" sldId="3860"/>
            <ac:spMk id="20" creationId="{AA5ED585-FEBB-4DAD-84C0-97BEE6C360C3}"/>
          </ac:spMkLst>
        </pc:spChg>
        <pc:spChg chg="add del">
          <ac:chgData name="VICTOR CARRERAS JIMENEZ" userId="e6cb3616-02f8-424b-a0f9-be2e6855c0e7" providerId="ADAL" clId="{CF1D0188-1DEE-4B44-8A4C-91983CACFA8A}" dt="2023-10-21T09:41:59.786" v="151" actId="26606"/>
          <ac:spMkLst>
            <pc:docMk/>
            <pc:sldMk cId="4240227303" sldId="3860"/>
            <ac:spMk id="22" creationId="{EF6AC352-A720-4DB3-87CA-A33B0607CA2F}"/>
          </ac:spMkLst>
        </pc:spChg>
        <pc:spChg chg="add del">
          <ac:chgData name="VICTOR CARRERAS JIMENEZ" userId="e6cb3616-02f8-424b-a0f9-be2e6855c0e7" providerId="ADAL" clId="{CF1D0188-1DEE-4B44-8A4C-91983CACFA8A}" dt="2023-10-21T09:41:59.786" v="151" actId="26606"/>
          <ac:spMkLst>
            <pc:docMk/>
            <pc:sldMk cId="4240227303" sldId="3860"/>
            <ac:spMk id="24" creationId="{8ECBFEF8-9038-4E5E-A5F1-E4DC2303553E}"/>
          </ac:spMkLst>
        </pc:spChg>
        <pc:spChg chg="add del">
          <ac:chgData name="VICTOR CARRERAS JIMENEZ" userId="e6cb3616-02f8-424b-a0f9-be2e6855c0e7" providerId="ADAL" clId="{CF1D0188-1DEE-4B44-8A4C-91983CACFA8A}" dt="2023-10-21T09:41:59.786" v="151" actId="26606"/>
          <ac:spMkLst>
            <pc:docMk/>
            <pc:sldMk cId="4240227303" sldId="3860"/>
            <ac:spMk id="26" creationId="{F37E8EB2-7BE0-4F3D-921C-F4E9C2C14929}"/>
          </ac:spMkLst>
        </pc:spChg>
        <pc:spChg chg="add del">
          <ac:chgData name="VICTOR CARRERAS JIMENEZ" userId="e6cb3616-02f8-424b-a0f9-be2e6855c0e7" providerId="ADAL" clId="{CF1D0188-1DEE-4B44-8A4C-91983CACFA8A}" dt="2023-10-21T09:41:59.786" v="151" actId="26606"/>
          <ac:spMkLst>
            <pc:docMk/>
            <pc:sldMk cId="4240227303" sldId="3860"/>
            <ac:spMk id="28" creationId="{E77AE46B-A945-4A7E-9911-903176079DD0}"/>
          </ac:spMkLst>
        </pc:spChg>
        <pc:spChg chg="add">
          <ac:chgData name="VICTOR CARRERAS JIMENEZ" userId="e6cb3616-02f8-424b-a0f9-be2e6855c0e7" providerId="ADAL" clId="{CF1D0188-1DEE-4B44-8A4C-91983CACFA8A}" dt="2023-10-21T09:41:59.794" v="152" actId="26606"/>
          <ac:spMkLst>
            <pc:docMk/>
            <pc:sldMk cId="4240227303" sldId="3860"/>
            <ac:spMk id="30" creationId="{AA5ED585-FEBB-4DAD-84C0-97BEE6C360C3}"/>
          </ac:spMkLst>
        </pc:spChg>
        <pc:spChg chg="add">
          <ac:chgData name="VICTOR CARRERAS JIMENEZ" userId="e6cb3616-02f8-424b-a0f9-be2e6855c0e7" providerId="ADAL" clId="{CF1D0188-1DEE-4B44-8A4C-91983CACFA8A}" dt="2023-10-21T09:41:59.794" v="152" actId="26606"/>
          <ac:spMkLst>
            <pc:docMk/>
            <pc:sldMk cId="4240227303" sldId="3860"/>
            <ac:spMk id="31" creationId="{EF6AC352-A720-4DB3-87CA-A33B0607CA2F}"/>
          </ac:spMkLst>
        </pc:spChg>
        <pc:spChg chg="add">
          <ac:chgData name="VICTOR CARRERAS JIMENEZ" userId="e6cb3616-02f8-424b-a0f9-be2e6855c0e7" providerId="ADAL" clId="{CF1D0188-1DEE-4B44-8A4C-91983CACFA8A}" dt="2023-10-21T09:41:59.794" v="152" actId="26606"/>
          <ac:spMkLst>
            <pc:docMk/>
            <pc:sldMk cId="4240227303" sldId="3860"/>
            <ac:spMk id="32" creationId="{8ECBFEF8-9038-4E5E-A5F1-E4DC2303553E}"/>
          </ac:spMkLst>
        </pc:spChg>
        <pc:spChg chg="add">
          <ac:chgData name="VICTOR CARRERAS JIMENEZ" userId="e6cb3616-02f8-424b-a0f9-be2e6855c0e7" providerId="ADAL" clId="{CF1D0188-1DEE-4B44-8A4C-91983CACFA8A}" dt="2023-10-21T09:41:59.794" v="152" actId="26606"/>
          <ac:spMkLst>
            <pc:docMk/>
            <pc:sldMk cId="4240227303" sldId="3860"/>
            <ac:spMk id="33" creationId="{F37E8EB2-7BE0-4F3D-921C-F4E9C2C14929}"/>
          </ac:spMkLst>
        </pc:spChg>
        <pc:spChg chg="add">
          <ac:chgData name="VICTOR CARRERAS JIMENEZ" userId="e6cb3616-02f8-424b-a0f9-be2e6855c0e7" providerId="ADAL" clId="{CF1D0188-1DEE-4B44-8A4C-91983CACFA8A}" dt="2023-10-21T09:41:59.794" v="152" actId="26606"/>
          <ac:spMkLst>
            <pc:docMk/>
            <pc:sldMk cId="4240227303" sldId="3860"/>
            <ac:spMk id="34" creationId="{E77AE46B-A945-4A7E-9911-903176079DD0}"/>
          </ac:spMkLst>
        </pc:spChg>
        <pc:picChg chg="add mod ord">
          <ac:chgData name="VICTOR CARRERAS JIMENEZ" userId="e6cb3616-02f8-424b-a0f9-be2e6855c0e7" providerId="ADAL" clId="{CF1D0188-1DEE-4B44-8A4C-91983CACFA8A}" dt="2023-10-21T09:42:57.746" v="158" actId="14826"/>
          <ac:picMkLst>
            <pc:docMk/>
            <pc:sldMk cId="4240227303" sldId="3860"/>
            <ac:picMk id="6" creationId="{AA82FF21-C332-9EAC-347F-21AD341EBAD1}"/>
          </ac:picMkLst>
        </pc:picChg>
        <pc:picChg chg="add del mod">
          <ac:chgData name="VICTOR CARRERAS JIMENEZ" userId="e6cb3616-02f8-424b-a0f9-be2e6855c0e7" providerId="ADAL" clId="{CF1D0188-1DEE-4B44-8A4C-91983CACFA8A}" dt="2023-10-21T09:42:52.790" v="157" actId="478"/>
          <ac:picMkLst>
            <pc:docMk/>
            <pc:sldMk cId="4240227303" sldId="3860"/>
            <ac:picMk id="7" creationId="{055D7F52-C6D6-34A4-D72C-334CEBD733E5}"/>
          </ac:picMkLst>
        </pc:picChg>
      </pc:sldChg>
    </pc:docChg>
  </pc:docChgLst>
  <pc:docChgLst>
    <pc:chgData name="VICTOR CARRERAS JIMENEZ" userId="e6cb3616-02f8-424b-a0f9-be2e6855c0e7" providerId="ADAL" clId="{97CDDBC0-24A3-C143-A9B6-B99939829D1A}"/>
    <pc:docChg chg="undo custSel addSld delSld modSld sldOrd">
      <pc:chgData name="VICTOR CARRERAS JIMENEZ" userId="e6cb3616-02f8-424b-a0f9-be2e6855c0e7" providerId="ADAL" clId="{97CDDBC0-24A3-C143-A9B6-B99939829D1A}" dt="2023-09-20T06:17:17.165" v="340" actId="478"/>
      <pc:docMkLst>
        <pc:docMk/>
      </pc:docMkLst>
      <pc:sldChg chg="modSp mod">
        <pc:chgData name="VICTOR CARRERAS JIMENEZ" userId="e6cb3616-02f8-424b-a0f9-be2e6855c0e7" providerId="ADAL" clId="{97CDDBC0-24A3-C143-A9B6-B99939829D1A}" dt="2023-09-20T04:50:36.671" v="2"/>
        <pc:sldMkLst>
          <pc:docMk/>
          <pc:sldMk cId="800962904" sldId="3825"/>
        </pc:sldMkLst>
        <pc:spChg chg="mod">
          <ac:chgData name="VICTOR CARRERAS JIMENEZ" userId="e6cb3616-02f8-424b-a0f9-be2e6855c0e7" providerId="ADAL" clId="{97CDDBC0-24A3-C143-A9B6-B99939829D1A}" dt="2023-09-20T04:50:36.671" v="2"/>
          <ac:spMkLst>
            <pc:docMk/>
            <pc:sldMk cId="800962904" sldId="3825"/>
            <ac:spMk id="2" creationId="{28B08836-40C5-46C2-81BA-21AA27176925}"/>
          </ac:spMkLst>
        </pc:spChg>
      </pc:sldChg>
      <pc:sldChg chg="addSp delSp modSp mod ord">
        <pc:chgData name="VICTOR CARRERAS JIMENEZ" userId="e6cb3616-02f8-424b-a0f9-be2e6855c0e7" providerId="ADAL" clId="{97CDDBC0-24A3-C143-A9B6-B99939829D1A}" dt="2023-09-20T05:36:40.752" v="259" actId="1076"/>
        <pc:sldMkLst>
          <pc:docMk/>
          <pc:sldMk cId="2154450859" sldId="3845"/>
        </pc:sldMkLst>
        <pc:spChg chg="add del mod ord">
          <ac:chgData name="VICTOR CARRERAS JIMENEZ" userId="e6cb3616-02f8-424b-a0f9-be2e6855c0e7" providerId="ADAL" clId="{97CDDBC0-24A3-C143-A9B6-B99939829D1A}" dt="2023-09-20T05:35:29.949" v="238" actId="478"/>
          <ac:spMkLst>
            <pc:docMk/>
            <pc:sldMk cId="2154450859" sldId="3845"/>
            <ac:spMk id="2" creationId="{C55CE682-D573-B4B2-C16A-64EE7139F58C}"/>
          </ac:spMkLst>
        </pc:spChg>
        <pc:spChg chg="add mod">
          <ac:chgData name="VICTOR CARRERAS JIMENEZ" userId="e6cb3616-02f8-424b-a0f9-be2e6855c0e7" providerId="ADAL" clId="{97CDDBC0-24A3-C143-A9B6-B99939829D1A}" dt="2023-09-20T05:36:40.752" v="259" actId="1076"/>
          <ac:spMkLst>
            <pc:docMk/>
            <pc:sldMk cId="2154450859" sldId="3845"/>
            <ac:spMk id="3" creationId="{7A98B7DF-F432-255B-7996-2C4382D43F1E}"/>
          </ac:spMkLst>
        </pc:spChg>
        <pc:spChg chg="del mod">
          <ac:chgData name="VICTOR CARRERAS JIMENEZ" userId="e6cb3616-02f8-424b-a0f9-be2e6855c0e7" providerId="ADAL" clId="{97CDDBC0-24A3-C143-A9B6-B99939829D1A}" dt="2023-09-20T05:35:54.318" v="246" actId="478"/>
          <ac:spMkLst>
            <pc:docMk/>
            <pc:sldMk cId="2154450859" sldId="3845"/>
            <ac:spMk id="4" creationId="{CED37612-7C61-409F-AB06-997F4C898D7E}"/>
          </ac:spMkLst>
        </pc:spChg>
        <pc:spChg chg="del">
          <ac:chgData name="VICTOR CARRERAS JIMENEZ" userId="e6cb3616-02f8-424b-a0f9-be2e6855c0e7" providerId="ADAL" clId="{97CDDBC0-24A3-C143-A9B6-B99939829D1A}" dt="2023-09-20T04:55:02.825" v="9" actId="478"/>
          <ac:spMkLst>
            <pc:docMk/>
            <pc:sldMk cId="2154450859" sldId="3845"/>
            <ac:spMk id="5" creationId="{E8C90A86-1E89-40BC-C898-AB3006891549}"/>
          </ac:spMkLst>
        </pc:spChg>
        <pc:spChg chg="add del">
          <ac:chgData name="VICTOR CARRERAS JIMENEZ" userId="e6cb3616-02f8-424b-a0f9-be2e6855c0e7" providerId="ADAL" clId="{97CDDBC0-24A3-C143-A9B6-B99939829D1A}" dt="2023-09-20T05:36:02.721" v="248" actId="26606"/>
          <ac:spMkLst>
            <pc:docMk/>
            <pc:sldMk cId="2154450859" sldId="3845"/>
            <ac:spMk id="11" creationId="{8A7BA06D-B3FF-4E91-8639-B4569AE3AA23}"/>
          </ac:spMkLst>
        </pc:spChg>
        <pc:spChg chg="add del">
          <ac:chgData name="VICTOR CARRERAS JIMENEZ" userId="e6cb3616-02f8-424b-a0f9-be2e6855c0e7" providerId="ADAL" clId="{97CDDBC0-24A3-C143-A9B6-B99939829D1A}" dt="2023-09-20T05:36:02.721" v="248" actId="26606"/>
          <ac:spMkLst>
            <pc:docMk/>
            <pc:sldMk cId="2154450859" sldId="3845"/>
            <ac:spMk id="13" creationId="{2B30C86D-5A07-48BC-9C9D-6F9A2DB1E9E1}"/>
          </ac:spMkLst>
        </pc:spChg>
        <pc:spChg chg="add del">
          <ac:chgData name="VICTOR CARRERAS JIMENEZ" userId="e6cb3616-02f8-424b-a0f9-be2e6855c0e7" providerId="ADAL" clId="{97CDDBC0-24A3-C143-A9B6-B99939829D1A}" dt="2023-09-20T05:36:02.721" v="248" actId="26606"/>
          <ac:spMkLst>
            <pc:docMk/>
            <pc:sldMk cId="2154450859" sldId="3845"/>
            <ac:spMk id="15" creationId="{2B577FF9-3543-4875-815D-3D87BD8A2002}"/>
          </ac:spMkLst>
        </pc:spChg>
        <pc:spChg chg="add del">
          <ac:chgData name="VICTOR CARRERAS JIMENEZ" userId="e6cb3616-02f8-424b-a0f9-be2e6855c0e7" providerId="ADAL" clId="{97CDDBC0-24A3-C143-A9B6-B99939829D1A}" dt="2023-09-20T05:36:02.721" v="248" actId="26606"/>
          <ac:spMkLst>
            <pc:docMk/>
            <pc:sldMk cId="2154450859" sldId="3845"/>
            <ac:spMk id="17" creationId="{F5569EEC-E12F-4856-B407-02B2813A4AA5}"/>
          </ac:spMkLst>
        </pc:spChg>
        <pc:spChg chg="add del">
          <ac:chgData name="VICTOR CARRERAS JIMENEZ" userId="e6cb3616-02f8-424b-a0f9-be2e6855c0e7" providerId="ADAL" clId="{97CDDBC0-24A3-C143-A9B6-B99939829D1A}" dt="2023-09-20T05:36:02.721" v="248" actId="26606"/>
          <ac:spMkLst>
            <pc:docMk/>
            <pc:sldMk cId="2154450859" sldId="3845"/>
            <ac:spMk id="19" creationId="{CF860788-3A6A-45A3-B3F1-06F159665603}"/>
          </ac:spMkLst>
        </pc:spChg>
        <pc:spChg chg="add del">
          <ac:chgData name="VICTOR CARRERAS JIMENEZ" userId="e6cb3616-02f8-424b-a0f9-be2e6855c0e7" providerId="ADAL" clId="{97CDDBC0-24A3-C143-A9B6-B99939829D1A}" dt="2023-09-20T05:36:02.721" v="248" actId="26606"/>
          <ac:spMkLst>
            <pc:docMk/>
            <pc:sldMk cId="2154450859" sldId="3845"/>
            <ac:spMk id="21" creationId="{DF1E3393-B852-4883-B778-ED3525112942}"/>
          </ac:spMkLst>
        </pc:spChg>
        <pc:spChg chg="add del">
          <ac:chgData name="VICTOR CARRERAS JIMENEZ" userId="e6cb3616-02f8-424b-a0f9-be2e6855c0e7" providerId="ADAL" clId="{97CDDBC0-24A3-C143-A9B6-B99939829D1A}" dt="2023-09-20T05:36:02.721" v="248" actId="26606"/>
          <ac:spMkLst>
            <pc:docMk/>
            <pc:sldMk cId="2154450859" sldId="3845"/>
            <ac:spMk id="23" creationId="{39853D09-4205-4CC7-83EB-288E886AC9E4}"/>
          </ac:spMkLst>
        </pc:spChg>
        <pc:spChg chg="add del">
          <ac:chgData name="VICTOR CARRERAS JIMENEZ" userId="e6cb3616-02f8-424b-a0f9-be2e6855c0e7" providerId="ADAL" clId="{97CDDBC0-24A3-C143-A9B6-B99939829D1A}" dt="2023-09-20T05:36:02.721" v="248" actId="26606"/>
          <ac:spMkLst>
            <pc:docMk/>
            <pc:sldMk cId="2154450859" sldId="3845"/>
            <ac:spMk id="25" creationId="{0D040B79-3E73-4A31-840D-D6B9C9FDFC46}"/>
          </ac:spMkLst>
        </pc:spChg>
        <pc:spChg chg="add del">
          <ac:chgData name="VICTOR CARRERAS JIMENEZ" userId="e6cb3616-02f8-424b-a0f9-be2e6855c0e7" providerId="ADAL" clId="{97CDDBC0-24A3-C143-A9B6-B99939829D1A}" dt="2023-09-20T05:36:02.721" v="248" actId="26606"/>
          <ac:spMkLst>
            <pc:docMk/>
            <pc:sldMk cId="2154450859" sldId="3845"/>
            <ac:spMk id="27" creationId="{156C6AE5-3F8B-42AC-9EA4-1B686A11E93F}"/>
          </ac:spMkLst>
        </pc:spChg>
        <pc:spChg chg="add">
          <ac:chgData name="VICTOR CARRERAS JIMENEZ" userId="e6cb3616-02f8-424b-a0f9-be2e6855c0e7" providerId="ADAL" clId="{97CDDBC0-24A3-C143-A9B6-B99939829D1A}" dt="2023-09-20T05:36:02.721" v="248" actId="26606"/>
          <ac:spMkLst>
            <pc:docMk/>
            <pc:sldMk cId="2154450859" sldId="3845"/>
            <ac:spMk id="29" creationId="{8A7BA06D-B3FF-4E91-8639-B4569AE3AA23}"/>
          </ac:spMkLst>
        </pc:spChg>
        <pc:spChg chg="add">
          <ac:chgData name="VICTOR CARRERAS JIMENEZ" userId="e6cb3616-02f8-424b-a0f9-be2e6855c0e7" providerId="ADAL" clId="{97CDDBC0-24A3-C143-A9B6-B99939829D1A}" dt="2023-09-20T05:36:02.721" v="248" actId="26606"/>
          <ac:spMkLst>
            <pc:docMk/>
            <pc:sldMk cId="2154450859" sldId="3845"/>
            <ac:spMk id="30" creationId="{2B30C86D-5A07-48BC-9C9D-6F9A2DB1E9E1}"/>
          </ac:spMkLst>
        </pc:spChg>
        <pc:spChg chg="add">
          <ac:chgData name="VICTOR CARRERAS JIMENEZ" userId="e6cb3616-02f8-424b-a0f9-be2e6855c0e7" providerId="ADAL" clId="{97CDDBC0-24A3-C143-A9B6-B99939829D1A}" dt="2023-09-20T05:36:02.721" v="248" actId="26606"/>
          <ac:spMkLst>
            <pc:docMk/>
            <pc:sldMk cId="2154450859" sldId="3845"/>
            <ac:spMk id="31" creationId="{2B577FF9-3543-4875-815D-3D87BD8A2002}"/>
          </ac:spMkLst>
        </pc:spChg>
        <pc:spChg chg="add del">
          <ac:chgData name="VICTOR CARRERAS JIMENEZ" userId="e6cb3616-02f8-424b-a0f9-be2e6855c0e7" providerId="ADAL" clId="{97CDDBC0-24A3-C143-A9B6-B99939829D1A}" dt="2023-09-20T05:35:27.794" v="237" actId="26606"/>
          <ac:spMkLst>
            <pc:docMk/>
            <pc:sldMk cId="2154450859" sldId="3845"/>
            <ac:spMk id="32" creationId="{8A7BA06D-B3FF-4E91-8639-B4569AE3AA23}"/>
          </ac:spMkLst>
        </pc:spChg>
        <pc:spChg chg="add">
          <ac:chgData name="VICTOR CARRERAS JIMENEZ" userId="e6cb3616-02f8-424b-a0f9-be2e6855c0e7" providerId="ADAL" clId="{97CDDBC0-24A3-C143-A9B6-B99939829D1A}" dt="2023-09-20T05:36:02.721" v="248" actId="26606"/>
          <ac:spMkLst>
            <pc:docMk/>
            <pc:sldMk cId="2154450859" sldId="3845"/>
            <ac:spMk id="33" creationId="{F5569EEC-E12F-4856-B407-02B2813A4AA5}"/>
          </ac:spMkLst>
        </pc:spChg>
        <pc:spChg chg="add del">
          <ac:chgData name="VICTOR CARRERAS JIMENEZ" userId="e6cb3616-02f8-424b-a0f9-be2e6855c0e7" providerId="ADAL" clId="{97CDDBC0-24A3-C143-A9B6-B99939829D1A}" dt="2023-09-20T05:35:27.794" v="237" actId="26606"/>
          <ac:spMkLst>
            <pc:docMk/>
            <pc:sldMk cId="2154450859" sldId="3845"/>
            <ac:spMk id="34" creationId="{2B30C86D-5A07-48BC-9C9D-6F9A2DB1E9E1}"/>
          </ac:spMkLst>
        </pc:spChg>
        <pc:spChg chg="add">
          <ac:chgData name="VICTOR CARRERAS JIMENEZ" userId="e6cb3616-02f8-424b-a0f9-be2e6855c0e7" providerId="ADAL" clId="{97CDDBC0-24A3-C143-A9B6-B99939829D1A}" dt="2023-09-20T05:36:02.721" v="248" actId="26606"/>
          <ac:spMkLst>
            <pc:docMk/>
            <pc:sldMk cId="2154450859" sldId="3845"/>
            <ac:spMk id="35" creationId="{CF860788-3A6A-45A3-B3F1-06F159665603}"/>
          </ac:spMkLst>
        </pc:spChg>
        <pc:spChg chg="add del">
          <ac:chgData name="VICTOR CARRERAS JIMENEZ" userId="e6cb3616-02f8-424b-a0f9-be2e6855c0e7" providerId="ADAL" clId="{97CDDBC0-24A3-C143-A9B6-B99939829D1A}" dt="2023-09-20T05:35:27.794" v="237" actId="26606"/>
          <ac:spMkLst>
            <pc:docMk/>
            <pc:sldMk cId="2154450859" sldId="3845"/>
            <ac:spMk id="36" creationId="{2B577FF9-3543-4875-815D-3D87BD8A2002}"/>
          </ac:spMkLst>
        </pc:spChg>
        <pc:spChg chg="add">
          <ac:chgData name="VICTOR CARRERAS JIMENEZ" userId="e6cb3616-02f8-424b-a0f9-be2e6855c0e7" providerId="ADAL" clId="{97CDDBC0-24A3-C143-A9B6-B99939829D1A}" dt="2023-09-20T05:36:02.721" v="248" actId="26606"/>
          <ac:spMkLst>
            <pc:docMk/>
            <pc:sldMk cId="2154450859" sldId="3845"/>
            <ac:spMk id="37" creationId="{DF1E3393-B852-4883-B778-ED3525112942}"/>
          </ac:spMkLst>
        </pc:spChg>
        <pc:spChg chg="add del">
          <ac:chgData name="VICTOR CARRERAS JIMENEZ" userId="e6cb3616-02f8-424b-a0f9-be2e6855c0e7" providerId="ADAL" clId="{97CDDBC0-24A3-C143-A9B6-B99939829D1A}" dt="2023-09-20T05:35:27.794" v="237" actId="26606"/>
          <ac:spMkLst>
            <pc:docMk/>
            <pc:sldMk cId="2154450859" sldId="3845"/>
            <ac:spMk id="38" creationId="{F5569EEC-E12F-4856-B407-02B2813A4AA5}"/>
          </ac:spMkLst>
        </pc:spChg>
        <pc:spChg chg="add">
          <ac:chgData name="VICTOR CARRERAS JIMENEZ" userId="e6cb3616-02f8-424b-a0f9-be2e6855c0e7" providerId="ADAL" clId="{97CDDBC0-24A3-C143-A9B6-B99939829D1A}" dt="2023-09-20T05:36:02.721" v="248" actId="26606"/>
          <ac:spMkLst>
            <pc:docMk/>
            <pc:sldMk cId="2154450859" sldId="3845"/>
            <ac:spMk id="39" creationId="{39853D09-4205-4CC7-83EB-288E886AC9E4}"/>
          </ac:spMkLst>
        </pc:spChg>
        <pc:spChg chg="add del">
          <ac:chgData name="VICTOR CARRERAS JIMENEZ" userId="e6cb3616-02f8-424b-a0f9-be2e6855c0e7" providerId="ADAL" clId="{97CDDBC0-24A3-C143-A9B6-B99939829D1A}" dt="2023-09-20T05:35:27.794" v="237" actId="26606"/>
          <ac:spMkLst>
            <pc:docMk/>
            <pc:sldMk cId="2154450859" sldId="3845"/>
            <ac:spMk id="40" creationId="{CF860788-3A6A-45A3-B3F1-06F159665603}"/>
          </ac:spMkLst>
        </pc:spChg>
        <pc:spChg chg="add">
          <ac:chgData name="VICTOR CARRERAS JIMENEZ" userId="e6cb3616-02f8-424b-a0f9-be2e6855c0e7" providerId="ADAL" clId="{97CDDBC0-24A3-C143-A9B6-B99939829D1A}" dt="2023-09-20T05:36:02.721" v="248" actId="26606"/>
          <ac:spMkLst>
            <pc:docMk/>
            <pc:sldMk cId="2154450859" sldId="3845"/>
            <ac:spMk id="41" creationId="{0D040B79-3E73-4A31-840D-D6B9C9FDFC46}"/>
          </ac:spMkLst>
        </pc:spChg>
        <pc:spChg chg="add del">
          <ac:chgData name="VICTOR CARRERAS JIMENEZ" userId="e6cb3616-02f8-424b-a0f9-be2e6855c0e7" providerId="ADAL" clId="{97CDDBC0-24A3-C143-A9B6-B99939829D1A}" dt="2023-09-20T05:35:27.794" v="237" actId="26606"/>
          <ac:spMkLst>
            <pc:docMk/>
            <pc:sldMk cId="2154450859" sldId="3845"/>
            <ac:spMk id="42" creationId="{DF1E3393-B852-4883-B778-ED3525112942}"/>
          </ac:spMkLst>
        </pc:spChg>
        <pc:spChg chg="add">
          <ac:chgData name="VICTOR CARRERAS JIMENEZ" userId="e6cb3616-02f8-424b-a0f9-be2e6855c0e7" providerId="ADAL" clId="{97CDDBC0-24A3-C143-A9B6-B99939829D1A}" dt="2023-09-20T05:36:02.721" v="248" actId="26606"/>
          <ac:spMkLst>
            <pc:docMk/>
            <pc:sldMk cId="2154450859" sldId="3845"/>
            <ac:spMk id="43" creationId="{156C6AE5-3F8B-42AC-9EA4-1B686A11E93F}"/>
          </ac:spMkLst>
        </pc:spChg>
        <pc:spChg chg="add del">
          <ac:chgData name="VICTOR CARRERAS JIMENEZ" userId="e6cb3616-02f8-424b-a0f9-be2e6855c0e7" providerId="ADAL" clId="{97CDDBC0-24A3-C143-A9B6-B99939829D1A}" dt="2023-09-20T05:35:27.794" v="237" actId="26606"/>
          <ac:spMkLst>
            <pc:docMk/>
            <pc:sldMk cId="2154450859" sldId="3845"/>
            <ac:spMk id="44" creationId="{39853D09-4205-4CC7-83EB-288E886AC9E4}"/>
          </ac:spMkLst>
        </pc:spChg>
        <pc:spChg chg="add del">
          <ac:chgData name="VICTOR CARRERAS JIMENEZ" userId="e6cb3616-02f8-424b-a0f9-be2e6855c0e7" providerId="ADAL" clId="{97CDDBC0-24A3-C143-A9B6-B99939829D1A}" dt="2023-09-20T05:35:27.794" v="237" actId="26606"/>
          <ac:spMkLst>
            <pc:docMk/>
            <pc:sldMk cId="2154450859" sldId="3845"/>
            <ac:spMk id="46" creationId="{0D040B79-3E73-4A31-840D-D6B9C9FDFC46}"/>
          </ac:spMkLst>
        </pc:spChg>
        <pc:spChg chg="add del">
          <ac:chgData name="VICTOR CARRERAS JIMENEZ" userId="e6cb3616-02f8-424b-a0f9-be2e6855c0e7" providerId="ADAL" clId="{97CDDBC0-24A3-C143-A9B6-B99939829D1A}" dt="2023-09-20T05:35:27.794" v="237" actId="26606"/>
          <ac:spMkLst>
            <pc:docMk/>
            <pc:sldMk cId="2154450859" sldId="3845"/>
            <ac:spMk id="48" creationId="{156C6AE5-3F8B-42AC-9EA4-1B686A11E93F}"/>
          </ac:spMkLst>
        </pc:spChg>
        <pc:picChg chg="mod ord">
          <ac:chgData name="VICTOR CARRERAS JIMENEZ" userId="e6cb3616-02f8-424b-a0f9-be2e6855c0e7" providerId="ADAL" clId="{97CDDBC0-24A3-C143-A9B6-B99939829D1A}" dt="2023-09-20T05:36:26.137" v="257" actId="1076"/>
          <ac:picMkLst>
            <pc:docMk/>
            <pc:sldMk cId="2154450859" sldId="3845"/>
            <ac:picMk id="6" creationId="{DE5C2DC8-CAF8-1104-CEE9-9F8B54EA9F9D}"/>
          </ac:picMkLst>
        </pc:picChg>
        <pc:picChg chg="del">
          <ac:chgData name="VICTOR CARRERAS JIMENEZ" userId="e6cb3616-02f8-424b-a0f9-be2e6855c0e7" providerId="ADAL" clId="{97CDDBC0-24A3-C143-A9B6-B99939829D1A}" dt="2023-09-20T05:23:00.986" v="217" actId="21"/>
          <ac:picMkLst>
            <pc:docMk/>
            <pc:sldMk cId="2154450859" sldId="3845"/>
            <ac:picMk id="7" creationId="{6810EBA3-62A8-832C-A84A-EE0720EF3E53}"/>
          </ac:picMkLst>
        </pc:picChg>
        <pc:picChg chg="del">
          <ac:chgData name="VICTOR CARRERAS JIMENEZ" userId="e6cb3616-02f8-424b-a0f9-be2e6855c0e7" providerId="ADAL" clId="{97CDDBC0-24A3-C143-A9B6-B99939829D1A}" dt="2023-09-20T05:23:00.986" v="217" actId="21"/>
          <ac:picMkLst>
            <pc:docMk/>
            <pc:sldMk cId="2154450859" sldId="3845"/>
            <ac:picMk id="1026" creationId="{15934E96-0AB1-4F58-D782-EFD135982B22}"/>
          </ac:picMkLst>
        </pc:picChg>
      </pc:sldChg>
      <pc:sldChg chg="addSp delSp modSp mod ord">
        <pc:chgData name="VICTOR CARRERAS JIMENEZ" userId="e6cb3616-02f8-424b-a0f9-be2e6855c0e7" providerId="ADAL" clId="{97CDDBC0-24A3-C143-A9B6-B99939829D1A}" dt="2023-09-20T05:15:03.911" v="155" actId="20578"/>
        <pc:sldMkLst>
          <pc:docMk/>
          <pc:sldMk cId="4252074344" sldId="3846"/>
        </pc:sldMkLst>
        <pc:spChg chg="mod">
          <ac:chgData name="VICTOR CARRERAS JIMENEZ" userId="e6cb3616-02f8-424b-a0f9-be2e6855c0e7" providerId="ADAL" clId="{97CDDBC0-24A3-C143-A9B6-B99939829D1A}" dt="2023-09-20T05:06:24.809" v="106" actId="20577"/>
          <ac:spMkLst>
            <pc:docMk/>
            <pc:sldMk cId="4252074344" sldId="3846"/>
            <ac:spMk id="2" creationId="{2271D4E4-CD96-9E15-9E15-67CDB8687FF7}"/>
          </ac:spMkLst>
        </pc:spChg>
        <pc:spChg chg="del">
          <ac:chgData name="VICTOR CARRERAS JIMENEZ" userId="e6cb3616-02f8-424b-a0f9-be2e6855c0e7" providerId="ADAL" clId="{97CDDBC0-24A3-C143-A9B6-B99939829D1A}" dt="2023-09-20T04:54:46.651" v="4" actId="478"/>
          <ac:spMkLst>
            <pc:docMk/>
            <pc:sldMk cId="4252074344" sldId="3846"/>
            <ac:spMk id="4" creationId="{8B3DFE8C-0FC7-C201-24B4-3B73FBF42D4F}"/>
          </ac:spMkLst>
        </pc:spChg>
        <pc:spChg chg="del mod">
          <ac:chgData name="VICTOR CARRERAS JIMENEZ" userId="e6cb3616-02f8-424b-a0f9-be2e6855c0e7" providerId="ADAL" clId="{97CDDBC0-24A3-C143-A9B6-B99939829D1A}" dt="2023-09-20T04:54:57.294" v="8" actId="478"/>
          <ac:spMkLst>
            <pc:docMk/>
            <pc:sldMk cId="4252074344" sldId="3846"/>
            <ac:spMk id="5" creationId="{497E4EB9-A656-578C-747E-F84907863FCD}"/>
          </ac:spMkLst>
        </pc:spChg>
        <pc:spChg chg="add del mod">
          <ac:chgData name="VICTOR CARRERAS JIMENEZ" userId="e6cb3616-02f8-424b-a0f9-be2e6855c0e7" providerId="ADAL" clId="{97CDDBC0-24A3-C143-A9B6-B99939829D1A}" dt="2023-09-20T05:01:24.476" v="88"/>
          <ac:spMkLst>
            <pc:docMk/>
            <pc:sldMk cId="4252074344" sldId="3846"/>
            <ac:spMk id="7" creationId="{AA1B1738-06D4-759F-133F-A1CC6391DAB6}"/>
          </ac:spMkLst>
        </pc:spChg>
        <pc:spChg chg="del">
          <ac:chgData name="VICTOR CARRERAS JIMENEZ" userId="e6cb3616-02f8-424b-a0f9-be2e6855c0e7" providerId="ADAL" clId="{97CDDBC0-24A3-C143-A9B6-B99939829D1A}" dt="2023-09-20T05:01:30.252" v="89" actId="26606"/>
          <ac:spMkLst>
            <pc:docMk/>
            <pc:sldMk cId="4252074344" sldId="3846"/>
            <ac:spMk id="15" creationId="{AE2B703B-46F9-481A-A605-82E2A828C4FA}"/>
          </ac:spMkLst>
        </pc:spChg>
        <pc:spChg chg="del">
          <ac:chgData name="VICTOR CARRERAS JIMENEZ" userId="e6cb3616-02f8-424b-a0f9-be2e6855c0e7" providerId="ADAL" clId="{97CDDBC0-24A3-C143-A9B6-B99939829D1A}" dt="2023-09-20T05:01:30.252" v="89" actId="26606"/>
          <ac:spMkLst>
            <pc:docMk/>
            <pc:sldMk cId="4252074344" sldId="3846"/>
            <ac:spMk id="17" creationId="{F13BE4D7-0C3D-4906-B230-A1C5B4665CCF}"/>
          </ac:spMkLst>
        </pc:spChg>
        <pc:spChg chg="add">
          <ac:chgData name="VICTOR CARRERAS JIMENEZ" userId="e6cb3616-02f8-424b-a0f9-be2e6855c0e7" providerId="ADAL" clId="{97CDDBC0-24A3-C143-A9B6-B99939829D1A}" dt="2023-09-20T05:01:30.252" v="89" actId="26606"/>
          <ac:spMkLst>
            <pc:docMk/>
            <pc:sldMk cId="4252074344" sldId="3846"/>
            <ac:spMk id="22" creationId="{8A7BA06D-B3FF-4E91-8639-B4569AE3AA23}"/>
          </ac:spMkLst>
        </pc:spChg>
        <pc:spChg chg="add">
          <ac:chgData name="VICTOR CARRERAS JIMENEZ" userId="e6cb3616-02f8-424b-a0f9-be2e6855c0e7" providerId="ADAL" clId="{97CDDBC0-24A3-C143-A9B6-B99939829D1A}" dt="2023-09-20T05:01:30.252" v="89" actId="26606"/>
          <ac:spMkLst>
            <pc:docMk/>
            <pc:sldMk cId="4252074344" sldId="3846"/>
            <ac:spMk id="24" creationId="{2B30C86D-5A07-48BC-9C9D-6F9A2DB1E9E1}"/>
          </ac:spMkLst>
        </pc:spChg>
        <pc:spChg chg="add">
          <ac:chgData name="VICTOR CARRERAS JIMENEZ" userId="e6cb3616-02f8-424b-a0f9-be2e6855c0e7" providerId="ADAL" clId="{97CDDBC0-24A3-C143-A9B6-B99939829D1A}" dt="2023-09-20T05:01:30.252" v="89" actId="26606"/>
          <ac:spMkLst>
            <pc:docMk/>
            <pc:sldMk cId="4252074344" sldId="3846"/>
            <ac:spMk id="26" creationId="{3F138222-D274-4866-96E7-C3B1D6DA8CEE}"/>
          </ac:spMkLst>
        </pc:spChg>
        <pc:spChg chg="add">
          <ac:chgData name="VICTOR CARRERAS JIMENEZ" userId="e6cb3616-02f8-424b-a0f9-be2e6855c0e7" providerId="ADAL" clId="{97CDDBC0-24A3-C143-A9B6-B99939829D1A}" dt="2023-09-20T05:01:30.252" v="89" actId="26606"/>
          <ac:spMkLst>
            <pc:docMk/>
            <pc:sldMk cId="4252074344" sldId="3846"/>
            <ac:spMk id="28" creationId="{5888E255-D20B-4F26-B9DA-3DF036797008}"/>
          </ac:spMkLst>
        </pc:spChg>
        <pc:spChg chg="add">
          <ac:chgData name="VICTOR CARRERAS JIMENEZ" userId="e6cb3616-02f8-424b-a0f9-be2e6855c0e7" providerId="ADAL" clId="{97CDDBC0-24A3-C143-A9B6-B99939829D1A}" dt="2023-09-20T05:01:30.252" v="89" actId="26606"/>
          <ac:spMkLst>
            <pc:docMk/>
            <pc:sldMk cId="4252074344" sldId="3846"/>
            <ac:spMk id="30" creationId="{02AD46D6-02D6-45B3-921C-F4033826EFA7}"/>
          </ac:spMkLst>
        </pc:spChg>
        <pc:graphicFrameChg chg="del mod">
          <ac:chgData name="VICTOR CARRERAS JIMENEZ" userId="e6cb3616-02f8-424b-a0f9-be2e6855c0e7" providerId="ADAL" clId="{97CDDBC0-24A3-C143-A9B6-B99939829D1A}" dt="2023-09-20T05:01:20.556" v="87" actId="478"/>
          <ac:graphicFrameMkLst>
            <pc:docMk/>
            <pc:sldMk cId="4252074344" sldId="3846"/>
            <ac:graphicFrameMk id="6" creationId="{06E0DAA8-DDF1-94D0-31D4-B1CAD0971598}"/>
          </ac:graphicFrameMkLst>
        </pc:graphicFrameChg>
        <pc:picChg chg="add mod">
          <ac:chgData name="VICTOR CARRERAS JIMENEZ" userId="e6cb3616-02f8-424b-a0f9-be2e6855c0e7" providerId="ADAL" clId="{97CDDBC0-24A3-C143-A9B6-B99939829D1A}" dt="2023-09-20T05:01:30.252" v="89" actId="26606"/>
          <ac:picMkLst>
            <pc:docMk/>
            <pc:sldMk cId="4252074344" sldId="3846"/>
            <ac:picMk id="8" creationId="{1CE020DB-7A59-0954-110E-B72E40D25D56}"/>
          </ac:picMkLst>
        </pc:picChg>
      </pc:sldChg>
      <pc:sldChg chg="addSp delSp modSp new mod ord setBg">
        <pc:chgData name="VICTOR CARRERAS JIMENEZ" userId="e6cb3616-02f8-424b-a0f9-be2e6855c0e7" providerId="ADAL" clId="{97CDDBC0-24A3-C143-A9B6-B99939829D1A}" dt="2023-09-20T05:23:19.373" v="221" actId="1076"/>
        <pc:sldMkLst>
          <pc:docMk/>
          <pc:sldMk cId="336726941" sldId="3847"/>
        </pc:sldMkLst>
        <pc:spChg chg="del mod">
          <ac:chgData name="VICTOR CARRERAS JIMENEZ" userId="e6cb3616-02f8-424b-a0f9-be2e6855c0e7" providerId="ADAL" clId="{97CDDBC0-24A3-C143-A9B6-B99939829D1A}" dt="2023-09-20T04:57:54.116" v="71" actId="478"/>
          <ac:spMkLst>
            <pc:docMk/>
            <pc:sldMk cId="336726941" sldId="3847"/>
            <ac:spMk id="2" creationId="{A40A8031-D7AA-5303-17B7-4AC5807B6342}"/>
          </ac:spMkLst>
        </pc:spChg>
        <pc:spChg chg="del">
          <ac:chgData name="VICTOR CARRERAS JIMENEZ" userId="e6cb3616-02f8-424b-a0f9-be2e6855c0e7" providerId="ADAL" clId="{97CDDBC0-24A3-C143-A9B6-B99939829D1A}" dt="2023-09-20T04:57:19.446" v="50"/>
          <ac:spMkLst>
            <pc:docMk/>
            <pc:sldMk cId="336726941" sldId="3847"/>
            <ac:spMk id="3" creationId="{8B484F1E-E66C-7F32-5994-FEBCA15EA9FC}"/>
          </ac:spMkLst>
        </pc:spChg>
        <pc:spChg chg="mod">
          <ac:chgData name="VICTOR CARRERAS JIMENEZ" userId="e6cb3616-02f8-424b-a0f9-be2e6855c0e7" providerId="ADAL" clId="{97CDDBC0-24A3-C143-A9B6-B99939829D1A}" dt="2023-09-20T04:57:56.549" v="72" actId="26606"/>
          <ac:spMkLst>
            <pc:docMk/>
            <pc:sldMk cId="336726941" sldId="3847"/>
            <ac:spMk id="4" creationId="{981C16CA-120E-5C27-D99A-7AEE1553958D}"/>
          </ac:spMkLst>
        </pc:spChg>
        <pc:spChg chg="mod">
          <ac:chgData name="VICTOR CARRERAS JIMENEZ" userId="e6cb3616-02f8-424b-a0f9-be2e6855c0e7" providerId="ADAL" clId="{97CDDBC0-24A3-C143-A9B6-B99939829D1A}" dt="2023-09-20T04:57:56.549" v="72" actId="26606"/>
          <ac:spMkLst>
            <pc:docMk/>
            <pc:sldMk cId="336726941" sldId="3847"/>
            <ac:spMk id="5" creationId="{1A9C091C-27F7-C003-9144-18CE3033D2C6}"/>
          </ac:spMkLst>
        </pc:spChg>
        <pc:spChg chg="add del mod">
          <ac:chgData name="VICTOR CARRERAS JIMENEZ" userId="e6cb3616-02f8-424b-a0f9-be2e6855c0e7" providerId="ADAL" clId="{97CDDBC0-24A3-C143-A9B6-B99939829D1A}" dt="2023-09-20T04:57:56.549" v="72" actId="26606"/>
          <ac:spMkLst>
            <pc:docMk/>
            <pc:sldMk cId="336726941" sldId="3847"/>
            <ac:spMk id="7" creationId="{DCDE2E3D-550A-39D0-3C28-E4DEBD9D8189}"/>
          </ac:spMkLst>
        </pc:spChg>
        <pc:spChg chg="add mod">
          <ac:chgData name="VICTOR CARRERAS JIMENEZ" userId="e6cb3616-02f8-424b-a0f9-be2e6855c0e7" providerId="ADAL" clId="{97CDDBC0-24A3-C143-A9B6-B99939829D1A}" dt="2023-09-20T04:58:26.151" v="73" actId="478"/>
          <ac:spMkLst>
            <pc:docMk/>
            <pc:sldMk cId="336726941" sldId="3847"/>
            <ac:spMk id="8" creationId="{C25C445A-1E16-AD55-3128-FCC1547E0A81}"/>
          </ac:spMkLst>
        </pc:spChg>
        <pc:spChg chg="add">
          <ac:chgData name="VICTOR CARRERAS JIMENEZ" userId="e6cb3616-02f8-424b-a0f9-be2e6855c0e7" providerId="ADAL" clId="{97CDDBC0-24A3-C143-A9B6-B99939829D1A}" dt="2023-09-20T04:57:56.549" v="72" actId="26606"/>
          <ac:spMkLst>
            <pc:docMk/>
            <pc:sldMk cId="336726941" sldId="3847"/>
            <ac:spMk id="1031" creationId="{AA5ED585-FEBB-4DAD-84C0-97BEE6C360C3}"/>
          </ac:spMkLst>
        </pc:spChg>
        <pc:spChg chg="add">
          <ac:chgData name="VICTOR CARRERAS JIMENEZ" userId="e6cb3616-02f8-424b-a0f9-be2e6855c0e7" providerId="ADAL" clId="{97CDDBC0-24A3-C143-A9B6-B99939829D1A}" dt="2023-09-20T04:57:56.549" v="72" actId="26606"/>
          <ac:spMkLst>
            <pc:docMk/>
            <pc:sldMk cId="336726941" sldId="3847"/>
            <ac:spMk id="1033" creationId="{EF6AC352-A720-4DB3-87CA-A33B0607CA2F}"/>
          </ac:spMkLst>
        </pc:spChg>
        <pc:spChg chg="add">
          <ac:chgData name="VICTOR CARRERAS JIMENEZ" userId="e6cb3616-02f8-424b-a0f9-be2e6855c0e7" providerId="ADAL" clId="{97CDDBC0-24A3-C143-A9B6-B99939829D1A}" dt="2023-09-20T04:57:56.549" v="72" actId="26606"/>
          <ac:spMkLst>
            <pc:docMk/>
            <pc:sldMk cId="336726941" sldId="3847"/>
            <ac:spMk id="1035" creationId="{8ECBFEF8-9038-4E5E-A5F1-E4DC2303553E}"/>
          </ac:spMkLst>
        </pc:spChg>
        <pc:spChg chg="add">
          <ac:chgData name="VICTOR CARRERAS JIMENEZ" userId="e6cb3616-02f8-424b-a0f9-be2e6855c0e7" providerId="ADAL" clId="{97CDDBC0-24A3-C143-A9B6-B99939829D1A}" dt="2023-09-20T04:57:56.549" v="72" actId="26606"/>
          <ac:spMkLst>
            <pc:docMk/>
            <pc:sldMk cId="336726941" sldId="3847"/>
            <ac:spMk id="1037" creationId="{F37E8EB2-7BE0-4F3D-921C-F4E9C2C14929}"/>
          </ac:spMkLst>
        </pc:spChg>
        <pc:spChg chg="add">
          <ac:chgData name="VICTOR CARRERAS JIMENEZ" userId="e6cb3616-02f8-424b-a0f9-be2e6855c0e7" providerId="ADAL" clId="{97CDDBC0-24A3-C143-A9B6-B99939829D1A}" dt="2023-09-20T04:57:56.549" v="72" actId="26606"/>
          <ac:spMkLst>
            <pc:docMk/>
            <pc:sldMk cId="336726941" sldId="3847"/>
            <ac:spMk id="1039" creationId="{E77AE46B-A945-4A7E-9911-903176079DD0}"/>
          </ac:spMkLst>
        </pc:spChg>
        <pc:picChg chg="add mod">
          <ac:chgData name="VICTOR CARRERAS JIMENEZ" userId="e6cb3616-02f8-424b-a0f9-be2e6855c0e7" providerId="ADAL" clId="{97CDDBC0-24A3-C143-A9B6-B99939829D1A}" dt="2023-09-20T05:23:07.753" v="219" actId="1076"/>
          <ac:picMkLst>
            <pc:docMk/>
            <pc:sldMk cId="336726941" sldId="3847"/>
            <ac:picMk id="9" creationId="{2EF2FA30-C45A-DD00-FE84-E85F34174D12}"/>
          </ac:picMkLst>
        </pc:picChg>
        <pc:picChg chg="add mod">
          <ac:chgData name="VICTOR CARRERAS JIMENEZ" userId="e6cb3616-02f8-424b-a0f9-be2e6855c0e7" providerId="ADAL" clId="{97CDDBC0-24A3-C143-A9B6-B99939829D1A}" dt="2023-09-20T05:23:12.134" v="220" actId="1076"/>
          <ac:picMkLst>
            <pc:docMk/>
            <pc:sldMk cId="336726941" sldId="3847"/>
            <ac:picMk id="10" creationId="{1F74745A-97BB-D057-4100-F64C262C195A}"/>
          </ac:picMkLst>
        </pc:picChg>
        <pc:picChg chg="add del mod ord">
          <ac:chgData name="VICTOR CARRERAS JIMENEZ" userId="e6cb3616-02f8-424b-a0f9-be2e6855c0e7" providerId="ADAL" clId="{97CDDBC0-24A3-C143-A9B6-B99939829D1A}" dt="2023-09-20T04:58:26.151" v="73" actId="478"/>
          <ac:picMkLst>
            <pc:docMk/>
            <pc:sldMk cId="336726941" sldId="3847"/>
            <ac:picMk id="1026" creationId="{FD74E023-4A26-E3D5-5751-8738C183FD70}"/>
          </ac:picMkLst>
        </pc:picChg>
        <pc:picChg chg="add mod">
          <ac:chgData name="VICTOR CARRERAS JIMENEZ" userId="e6cb3616-02f8-424b-a0f9-be2e6855c0e7" providerId="ADAL" clId="{97CDDBC0-24A3-C143-A9B6-B99939829D1A}" dt="2023-09-20T05:23:19.373" v="221" actId="1076"/>
          <ac:picMkLst>
            <pc:docMk/>
            <pc:sldMk cId="336726941" sldId="3847"/>
            <ac:picMk id="1028" creationId="{DF513228-8249-09D4-B676-98BE92B66696}"/>
          </ac:picMkLst>
        </pc:picChg>
      </pc:sldChg>
      <pc:sldChg chg="addSp delSp modSp new mod ord">
        <pc:chgData name="VICTOR CARRERAS JIMENEZ" userId="e6cb3616-02f8-424b-a0f9-be2e6855c0e7" providerId="ADAL" clId="{97CDDBC0-24A3-C143-A9B6-B99939829D1A}" dt="2023-09-20T06:00:29.208" v="300" actId="478"/>
        <pc:sldMkLst>
          <pc:docMk/>
          <pc:sldMk cId="807399034" sldId="3848"/>
        </pc:sldMkLst>
        <pc:spChg chg="mod">
          <ac:chgData name="VICTOR CARRERAS JIMENEZ" userId="e6cb3616-02f8-424b-a0f9-be2e6855c0e7" providerId="ADAL" clId="{97CDDBC0-24A3-C143-A9B6-B99939829D1A}" dt="2023-09-20T05:04:52.929" v="94"/>
          <ac:spMkLst>
            <pc:docMk/>
            <pc:sldMk cId="807399034" sldId="3848"/>
            <ac:spMk id="2" creationId="{D97FF81E-4E92-3B45-716B-2C9F134B5C8D}"/>
          </ac:spMkLst>
        </pc:spChg>
        <pc:spChg chg="del">
          <ac:chgData name="VICTOR CARRERAS JIMENEZ" userId="e6cb3616-02f8-424b-a0f9-be2e6855c0e7" providerId="ADAL" clId="{97CDDBC0-24A3-C143-A9B6-B99939829D1A}" dt="2023-09-20T05:02:59.210" v="91"/>
          <ac:spMkLst>
            <pc:docMk/>
            <pc:sldMk cId="807399034" sldId="3848"/>
            <ac:spMk id="3" creationId="{7752619B-D3AD-D7F5-99C1-896028A4C55B}"/>
          </ac:spMkLst>
        </pc:spChg>
        <pc:spChg chg="del">
          <ac:chgData name="VICTOR CARRERAS JIMENEZ" userId="e6cb3616-02f8-424b-a0f9-be2e6855c0e7" providerId="ADAL" clId="{97CDDBC0-24A3-C143-A9B6-B99939829D1A}" dt="2023-09-20T06:00:27.408" v="299" actId="478"/>
          <ac:spMkLst>
            <pc:docMk/>
            <pc:sldMk cId="807399034" sldId="3848"/>
            <ac:spMk id="4" creationId="{84D030D4-9E49-2F03-A794-55A542A97517}"/>
          </ac:spMkLst>
        </pc:spChg>
        <pc:spChg chg="del">
          <ac:chgData name="VICTOR CARRERAS JIMENEZ" userId="e6cb3616-02f8-424b-a0f9-be2e6855c0e7" providerId="ADAL" clId="{97CDDBC0-24A3-C143-A9B6-B99939829D1A}" dt="2023-09-20T06:00:29.208" v="300" actId="478"/>
          <ac:spMkLst>
            <pc:docMk/>
            <pc:sldMk cId="807399034" sldId="3848"/>
            <ac:spMk id="5" creationId="{C4650135-F0E0-93F6-CA57-254CE6421731}"/>
          </ac:spMkLst>
        </pc:spChg>
        <pc:picChg chg="add mod">
          <ac:chgData name="VICTOR CARRERAS JIMENEZ" userId="e6cb3616-02f8-424b-a0f9-be2e6855c0e7" providerId="ADAL" clId="{97CDDBC0-24A3-C143-A9B6-B99939829D1A}" dt="2023-09-20T05:02:59.210" v="91"/>
          <ac:picMkLst>
            <pc:docMk/>
            <pc:sldMk cId="807399034" sldId="3848"/>
            <ac:picMk id="2050" creationId="{D2C35EE3-AAE2-4EA8-F3F5-A4C66C2952E2}"/>
          </ac:picMkLst>
        </pc:picChg>
      </pc:sldChg>
      <pc:sldChg chg="addSp delSp modSp new mod setBg">
        <pc:chgData name="VICTOR CARRERAS JIMENEZ" userId="e6cb3616-02f8-424b-a0f9-be2e6855c0e7" providerId="ADAL" clId="{97CDDBC0-24A3-C143-A9B6-B99939829D1A}" dt="2023-09-20T05:11:58.418" v="152" actId="1076"/>
        <pc:sldMkLst>
          <pc:docMk/>
          <pc:sldMk cId="3645737662" sldId="3849"/>
        </pc:sldMkLst>
        <pc:spChg chg="del">
          <ac:chgData name="VICTOR CARRERAS JIMENEZ" userId="e6cb3616-02f8-424b-a0f9-be2e6855c0e7" providerId="ADAL" clId="{97CDDBC0-24A3-C143-A9B6-B99939829D1A}" dt="2023-09-20T05:09:09.253" v="112" actId="26606"/>
          <ac:spMkLst>
            <pc:docMk/>
            <pc:sldMk cId="3645737662" sldId="3849"/>
            <ac:spMk id="2" creationId="{A963FCEF-900B-E8CC-8632-00A4DE2B8726}"/>
          </ac:spMkLst>
        </pc:spChg>
        <pc:spChg chg="del">
          <ac:chgData name="VICTOR CARRERAS JIMENEZ" userId="e6cb3616-02f8-424b-a0f9-be2e6855c0e7" providerId="ADAL" clId="{97CDDBC0-24A3-C143-A9B6-B99939829D1A}" dt="2023-09-20T05:09:00.971" v="111"/>
          <ac:spMkLst>
            <pc:docMk/>
            <pc:sldMk cId="3645737662" sldId="3849"/>
            <ac:spMk id="3" creationId="{0F35B443-1A9D-C384-71F4-7536C99854B5}"/>
          </ac:spMkLst>
        </pc:spChg>
        <pc:spChg chg="mod">
          <ac:chgData name="VICTOR CARRERAS JIMENEZ" userId="e6cb3616-02f8-424b-a0f9-be2e6855c0e7" providerId="ADAL" clId="{97CDDBC0-24A3-C143-A9B6-B99939829D1A}" dt="2023-09-20T05:09:09.253" v="112" actId="26606"/>
          <ac:spMkLst>
            <pc:docMk/>
            <pc:sldMk cId="3645737662" sldId="3849"/>
            <ac:spMk id="4" creationId="{C6B2472E-A2EA-254D-EBD3-28F5CE43B875}"/>
          </ac:spMkLst>
        </pc:spChg>
        <pc:spChg chg="mod">
          <ac:chgData name="VICTOR CARRERAS JIMENEZ" userId="e6cb3616-02f8-424b-a0f9-be2e6855c0e7" providerId="ADAL" clId="{97CDDBC0-24A3-C143-A9B6-B99939829D1A}" dt="2023-09-20T05:09:09.253" v="112" actId="26606"/>
          <ac:spMkLst>
            <pc:docMk/>
            <pc:sldMk cId="3645737662" sldId="3849"/>
            <ac:spMk id="5" creationId="{020BAD22-3717-EDD3-F808-3A16610D1DD2}"/>
          </ac:spMkLst>
        </pc:spChg>
        <pc:spChg chg="add mod">
          <ac:chgData name="VICTOR CARRERAS JIMENEZ" userId="e6cb3616-02f8-424b-a0f9-be2e6855c0e7" providerId="ADAL" clId="{97CDDBC0-24A3-C143-A9B6-B99939829D1A}" dt="2023-09-20T05:11:58.418" v="152" actId="1076"/>
          <ac:spMkLst>
            <pc:docMk/>
            <pc:sldMk cId="3645737662" sldId="3849"/>
            <ac:spMk id="6" creationId="{31C4249C-781C-B08A-D8F7-D802A0D42671}"/>
          </ac:spMkLst>
        </pc:spChg>
        <pc:spChg chg="add">
          <ac:chgData name="VICTOR CARRERAS JIMENEZ" userId="e6cb3616-02f8-424b-a0f9-be2e6855c0e7" providerId="ADAL" clId="{97CDDBC0-24A3-C143-A9B6-B99939829D1A}" dt="2023-09-20T05:09:09.253" v="112" actId="26606"/>
          <ac:spMkLst>
            <pc:docMk/>
            <pc:sldMk cId="3645737662" sldId="3849"/>
            <ac:spMk id="3079" creationId="{AA5ED585-FEBB-4DAD-84C0-97BEE6C360C3}"/>
          </ac:spMkLst>
        </pc:spChg>
        <pc:spChg chg="add">
          <ac:chgData name="VICTOR CARRERAS JIMENEZ" userId="e6cb3616-02f8-424b-a0f9-be2e6855c0e7" providerId="ADAL" clId="{97CDDBC0-24A3-C143-A9B6-B99939829D1A}" dt="2023-09-20T05:09:09.253" v="112" actId="26606"/>
          <ac:spMkLst>
            <pc:docMk/>
            <pc:sldMk cId="3645737662" sldId="3849"/>
            <ac:spMk id="3081" creationId="{EF6AC352-A720-4DB3-87CA-A33B0607CA2F}"/>
          </ac:spMkLst>
        </pc:spChg>
        <pc:spChg chg="add">
          <ac:chgData name="VICTOR CARRERAS JIMENEZ" userId="e6cb3616-02f8-424b-a0f9-be2e6855c0e7" providerId="ADAL" clId="{97CDDBC0-24A3-C143-A9B6-B99939829D1A}" dt="2023-09-20T05:09:09.253" v="112" actId="26606"/>
          <ac:spMkLst>
            <pc:docMk/>
            <pc:sldMk cId="3645737662" sldId="3849"/>
            <ac:spMk id="3083" creationId="{8ECBFEF8-9038-4E5E-A5F1-E4DC2303553E}"/>
          </ac:spMkLst>
        </pc:spChg>
        <pc:spChg chg="add">
          <ac:chgData name="VICTOR CARRERAS JIMENEZ" userId="e6cb3616-02f8-424b-a0f9-be2e6855c0e7" providerId="ADAL" clId="{97CDDBC0-24A3-C143-A9B6-B99939829D1A}" dt="2023-09-20T05:09:09.253" v="112" actId="26606"/>
          <ac:spMkLst>
            <pc:docMk/>
            <pc:sldMk cId="3645737662" sldId="3849"/>
            <ac:spMk id="3085" creationId="{F37E8EB2-7BE0-4F3D-921C-F4E9C2C14929}"/>
          </ac:spMkLst>
        </pc:spChg>
        <pc:spChg chg="add">
          <ac:chgData name="VICTOR CARRERAS JIMENEZ" userId="e6cb3616-02f8-424b-a0f9-be2e6855c0e7" providerId="ADAL" clId="{97CDDBC0-24A3-C143-A9B6-B99939829D1A}" dt="2023-09-20T05:09:09.253" v="112" actId="26606"/>
          <ac:spMkLst>
            <pc:docMk/>
            <pc:sldMk cId="3645737662" sldId="3849"/>
            <ac:spMk id="3087" creationId="{E77AE46B-A945-4A7E-9911-903176079DD0}"/>
          </ac:spMkLst>
        </pc:spChg>
        <pc:picChg chg="add mod ord">
          <ac:chgData name="VICTOR CARRERAS JIMENEZ" userId="e6cb3616-02f8-424b-a0f9-be2e6855c0e7" providerId="ADAL" clId="{97CDDBC0-24A3-C143-A9B6-B99939829D1A}" dt="2023-09-20T05:09:09.253" v="112" actId="26606"/>
          <ac:picMkLst>
            <pc:docMk/>
            <pc:sldMk cId="3645737662" sldId="3849"/>
            <ac:picMk id="3074" creationId="{4120FC90-BE9C-3728-2F19-F0888BDEC846}"/>
          </ac:picMkLst>
        </pc:picChg>
        <pc:cxnChg chg="add mod">
          <ac:chgData name="VICTOR CARRERAS JIMENEZ" userId="e6cb3616-02f8-424b-a0f9-be2e6855c0e7" providerId="ADAL" clId="{97CDDBC0-24A3-C143-A9B6-B99939829D1A}" dt="2023-09-20T05:11:58.418" v="152" actId="1076"/>
          <ac:cxnSpMkLst>
            <pc:docMk/>
            <pc:sldMk cId="3645737662" sldId="3849"/>
            <ac:cxnSpMk id="8" creationId="{34687597-1E3A-222A-F2A7-18384F92A0C6}"/>
          </ac:cxnSpMkLst>
        </pc:cxnChg>
      </pc:sldChg>
      <pc:sldChg chg="addSp delSp modSp new mod setBg">
        <pc:chgData name="VICTOR CARRERAS JIMENEZ" userId="e6cb3616-02f8-424b-a0f9-be2e6855c0e7" providerId="ADAL" clId="{97CDDBC0-24A3-C143-A9B6-B99939829D1A}" dt="2023-09-20T05:17:53.412" v="177" actId="208"/>
        <pc:sldMkLst>
          <pc:docMk/>
          <pc:sldMk cId="1192505804" sldId="3850"/>
        </pc:sldMkLst>
        <pc:spChg chg="del">
          <ac:chgData name="VICTOR CARRERAS JIMENEZ" userId="e6cb3616-02f8-424b-a0f9-be2e6855c0e7" providerId="ADAL" clId="{97CDDBC0-24A3-C143-A9B6-B99939829D1A}" dt="2023-09-20T05:15:38.818" v="158" actId="26606"/>
          <ac:spMkLst>
            <pc:docMk/>
            <pc:sldMk cId="1192505804" sldId="3850"/>
            <ac:spMk id="2" creationId="{6D25EB67-D208-B401-CAAA-FE15E48FBAFA}"/>
          </ac:spMkLst>
        </pc:spChg>
        <pc:spChg chg="del">
          <ac:chgData name="VICTOR CARRERAS JIMENEZ" userId="e6cb3616-02f8-424b-a0f9-be2e6855c0e7" providerId="ADAL" clId="{97CDDBC0-24A3-C143-A9B6-B99939829D1A}" dt="2023-09-20T05:15:19.909" v="157"/>
          <ac:spMkLst>
            <pc:docMk/>
            <pc:sldMk cId="1192505804" sldId="3850"/>
            <ac:spMk id="3" creationId="{33E618E9-0420-3B53-804E-6D0CFD4D7892}"/>
          </ac:spMkLst>
        </pc:spChg>
        <pc:spChg chg="mod">
          <ac:chgData name="VICTOR CARRERAS JIMENEZ" userId="e6cb3616-02f8-424b-a0f9-be2e6855c0e7" providerId="ADAL" clId="{97CDDBC0-24A3-C143-A9B6-B99939829D1A}" dt="2023-09-20T05:15:38.818" v="158" actId="26606"/>
          <ac:spMkLst>
            <pc:docMk/>
            <pc:sldMk cId="1192505804" sldId="3850"/>
            <ac:spMk id="4" creationId="{DD08152C-D546-709D-F49B-9E26A37E61DC}"/>
          </ac:spMkLst>
        </pc:spChg>
        <pc:spChg chg="mod">
          <ac:chgData name="VICTOR CARRERAS JIMENEZ" userId="e6cb3616-02f8-424b-a0f9-be2e6855c0e7" providerId="ADAL" clId="{97CDDBC0-24A3-C143-A9B6-B99939829D1A}" dt="2023-09-20T05:15:38.818" v="158" actId="26606"/>
          <ac:spMkLst>
            <pc:docMk/>
            <pc:sldMk cId="1192505804" sldId="3850"/>
            <ac:spMk id="5" creationId="{4975D4D7-4AC9-10D4-951F-B932A79DA93D}"/>
          </ac:spMkLst>
        </pc:spChg>
        <pc:spChg chg="add mod">
          <ac:chgData name="VICTOR CARRERAS JIMENEZ" userId="e6cb3616-02f8-424b-a0f9-be2e6855c0e7" providerId="ADAL" clId="{97CDDBC0-24A3-C143-A9B6-B99939829D1A}" dt="2023-09-20T05:15:44.041" v="160" actId="478"/>
          <ac:spMkLst>
            <pc:docMk/>
            <pc:sldMk cId="1192505804" sldId="3850"/>
            <ac:spMk id="6" creationId="{CFB31A95-51C6-2834-D16A-59FB1F3B4800}"/>
          </ac:spMkLst>
        </pc:spChg>
        <pc:spChg chg="add del">
          <ac:chgData name="VICTOR CARRERAS JIMENEZ" userId="e6cb3616-02f8-424b-a0f9-be2e6855c0e7" providerId="ADAL" clId="{97CDDBC0-24A3-C143-A9B6-B99939829D1A}" dt="2023-09-20T05:17:17.954" v="171" actId="478"/>
          <ac:spMkLst>
            <pc:docMk/>
            <pc:sldMk cId="1192505804" sldId="3850"/>
            <ac:spMk id="7" creationId="{5FD0DB26-5EBD-FCBF-936F-16E48D13E1FE}"/>
          </ac:spMkLst>
        </pc:spChg>
        <pc:spChg chg="add mod">
          <ac:chgData name="VICTOR CARRERAS JIMENEZ" userId="e6cb3616-02f8-424b-a0f9-be2e6855c0e7" providerId="ADAL" clId="{97CDDBC0-24A3-C143-A9B6-B99939829D1A}" dt="2023-09-20T05:17:36.369" v="174" actId="208"/>
          <ac:spMkLst>
            <pc:docMk/>
            <pc:sldMk cId="1192505804" sldId="3850"/>
            <ac:spMk id="8" creationId="{30F27340-F07C-BDB8-ADDF-30D2A2AE7559}"/>
          </ac:spMkLst>
        </pc:spChg>
        <pc:spChg chg="add mod">
          <ac:chgData name="VICTOR CARRERAS JIMENEZ" userId="e6cb3616-02f8-424b-a0f9-be2e6855c0e7" providerId="ADAL" clId="{97CDDBC0-24A3-C143-A9B6-B99939829D1A}" dt="2023-09-20T05:17:53.412" v="177" actId="208"/>
          <ac:spMkLst>
            <pc:docMk/>
            <pc:sldMk cId="1192505804" sldId="3850"/>
            <ac:spMk id="9" creationId="{A7FC09FF-2090-5294-0EFE-EB034D1BC38F}"/>
          </ac:spMkLst>
        </pc:spChg>
        <pc:spChg chg="add">
          <ac:chgData name="VICTOR CARRERAS JIMENEZ" userId="e6cb3616-02f8-424b-a0f9-be2e6855c0e7" providerId="ADAL" clId="{97CDDBC0-24A3-C143-A9B6-B99939829D1A}" dt="2023-09-20T05:15:38.818" v="158" actId="26606"/>
          <ac:spMkLst>
            <pc:docMk/>
            <pc:sldMk cId="1192505804" sldId="3850"/>
            <ac:spMk id="4103" creationId="{AA5ED585-FEBB-4DAD-84C0-97BEE6C360C3}"/>
          </ac:spMkLst>
        </pc:spChg>
        <pc:spChg chg="add">
          <ac:chgData name="VICTOR CARRERAS JIMENEZ" userId="e6cb3616-02f8-424b-a0f9-be2e6855c0e7" providerId="ADAL" clId="{97CDDBC0-24A3-C143-A9B6-B99939829D1A}" dt="2023-09-20T05:15:38.818" v="158" actId="26606"/>
          <ac:spMkLst>
            <pc:docMk/>
            <pc:sldMk cId="1192505804" sldId="3850"/>
            <ac:spMk id="4105" creationId="{EF6AC352-A720-4DB3-87CA-A33B0607CA2F}"/>
          </ac:spMkLst>
        </pc:spChg>
        <pc:spChg chg="add">
          <ac:chgData name="VICTOR CARRERAS JIMENEZ" userId="e6cb3616-02f8-424b-a0f9-be2e6855c0e7" providerId="ADAL" clId="{97CDDBC0-24A3-C143-A9B6-B99939829D1A}" dt="2023-09-20T05:15:38.818" v="158" actId="26606"/>
          <ac:spMkLst>
            <pc:docMk/>
            <pc:sldMk cId="1192505804" sldId="3850"/>
            <ac:spMk id="4107" creationId="{8ECBFEF8-9038-4E5E-A5F1-E4DC2303553E}"/>
          </ac:spMkLst>
        </pc:spChg>
        <pc:spChg chg="add">
          <ac:chgData name="VICTOR CARRERAS JIMENEZ" userId="e6cb3616-02f8-424b-a0f9-be2e6855c0e7" providerId="ADAL" clId="{97CDDBC0-24A3-C143-A9B6-B99939829D1A}" dt="2023-09-20T05:15:38.818" v="158" actId="26606"/>
          <ac:spMkLst>
            <pc:docMk/>
            <pc:sldMk cId="1192505804" sldId="3850"/>
            <ac:spMk id="4109" creationId="{F37E8EB2-7BE0-4F3D-921C-F4E9C2C14929}"/>
          </ac:spMkLst>
        </pc:spChg>
        <pc:spChg chg="add">
          <ac:chgData name="VICTOR CARRERAS JIMENEZ" userId="e6cb3616-02f8-424b-a0f9-be2e6855c0e7" providerId="ADAL" clId="{97CDDBC0-24A3-C143-A9B6-B99939829D1A}" dt="2023-09-20T05:15:38.818" v="158" actId="26606"/>
          <ac:spMkLst>
            <pc:docMk/>
            <pc:sldMk cId="1192505804" sldId="3850"/>
            <ac:spMk id="4111" creationId="{E77AE46B-A945-4A7E-9911-903176079DD0}"/>
          </ac:spMkLst>
        </pc:spChg>
        <pc:picChg chg="add del mod ord">
          <ac:chgData name="VICTOR CARRERAS JIMENEZ" userId="e6cb3616-02f8-424b-a0f9-be2e6855c0e7" providerId="ADAL" clId="{97CDDBC0-24A3-C143-A9B6-B99939829D1A}" dt="2023-09-20T05:15:44.041" v="160" actId="478"/>
          <ac:picMkLst>
            <pc:docMk/>
            <pc:sldMk cId="1192505804" sldId="3850"/>
            <ac:picMk id="4098" creationId="{73B49992-3034-0EE3-04BC-7A403223C358}"/>
          </ac:picMkLst>
        </pc:picChg>
        <pc:picChg chg="add del">
          <ac:chgData name="VICTOR CARRERAS JIMENEZ" userId="e6cb3616-02f8-424b-a0f9-be2e6855c0e7" providerId="ADAL" clId="{97CDDBC0-24A3-C143-A9B6-B99939829D1A}" dt="2023-09-20T05:15:44.041" v="160" actId="478"/>
          <ac:picMkLst>
            <pc:docMk/>
            <pc:sldMk cId="1192505804" sldId="3850"/>
            <ac:picMk id="4100" creationId="{3E8E5145-427A-F54A-6DE8-1379F4524C65}"/>
          </ac:picMkLst>
        </pc:picChg>
        <pc:picChg chg="add mod">
          <ac:chgData name="VICTOR CARRERAS JIMENEZ" userId="e6cb3616-02f8-424b-a0f9-be2e6855c0e7" providerId="ADAL" clId="{97CDDBC0-24A3-C143-A9B6-B99939829D1A}" dt="2023-09-20T05:17:00.477" v="169" actId="1076"/>
          <ac:picMkLst>
            <pc:docMk/>
            <pc:sldMk cId="1192505804" sldId="3850"/>
            <ac:picMk id="4102" creationId="{BB079DAA-E8EA-E143-4430-48769F3EA98C}"/>
          </ac:picMkLst>
        </pc:picChg>
      </pc:sldChg>
      <pc:sldChg chg="addSp delSp modSp add del">
        <pc:chgData name="VICTOR CARRERAS JIMENEZ" userId="e6cb3616-02f8-424b-a0f9-be2e6855c0e7" providerId="ADAL" clId="{97CDDBC0-24A3-C143-A9B6-B99939829D1A}" dt="2023-09-20T05:20:12.488" v="196" actId="2696"/>
        <pc:sldMkLst>
          <pc:docMk/>
          <pc:sldMk cId="106696266" sldId="3851"/>
        </pc:sldMkLst>
        <pc:spChg chg="add del mod">
          <ac:chgData name="VICTOR CARRERAS JIMENEZ" userId="e6cb3616-02f8-424b-a0f9-be2e6855c0e7" providerId="ADAL" clId="{97CDDBC0-24A3-C143-A9B6-B99939829D1A}" dt="2023-09-20T05:20:01.852" v="192"/>
          <ac:spMkLst>
            <pc:docMk/>
            <pc:sldMk cId="106696266" sldId="3851"/>
            <ac:spMk id="2" creationId="{9D1FE41B-E87D-5E10-3870-D02B3367BB35}"/>
          </ac:spMkLst>
        </pc:spChg>
        <pc:spChg chg="add del mod">
          <ac:chgData name="VICTOR CARRERAS JIMENEZ" userId="e6cb3616-02f8-424b-a0f9-be2e6855c0e7" providerId="ADAL" clId="{97CDDBC0-24A3-C143-A9B6-B99939829D1A}" dt="2023-09-20T05:20:08.768" v="195"/>
          <ac:spMkLst>
            <pc:docMk/>
            <pc:sldMk cId="106696266" sldId="3851"/>
            <ac:spMk id="3" creationId="{020DBCBD-346A-481F-AAE2-1E88AC1B9219}"/>
          </ac:spMkLst>
        </pc:spChg>
        <pc:spChg chg="del">
          <ac:chgData name="VICTOR CARRERAS JIMENEZ" userId="e6cb3616-02f8-424b-a0f9-be2e6855c0e7" providerId="ADAL" clId="{97CDDBC0-24A3-C143-A9B6-B99939829D1A}" dt="2023-09-20T05:19:15.933" v="181"/>
          <ac:spMkLst>
            <pc:docMk/>
            <pc:sldMk cId="106696266" sldId="3851"/>
            <ac:spMk id="6" creationId="{CFB31A95-51C6-2834-D16A-59FB1F3B4800}"/>
          </ac:spMkLst>
        </pc:spChg>
        <pc:picChg chg="del">
          <ac:chgData name="VICTOR CARRERAS JIMENEZ" userId="e6cb3616-02f8-424b-a0f9-be2e6855c0e7" providerId="ADAL" clId="{97CDDBC0-24A3-C143-A9B6-B99939829D1A}" dt="2023-09-20T05:19:03.283" v="179" actId="478"/>
          <ac:picMkLst>
            <pc:docMk/>
            <pc:sldMk cId="106696266" sldId="3851"/>
            <ac:picMk id="4102" creationId="{BB079DAA-E8EA-E143-4430-48769F3EA98C}"/>
          </ac:picMkLst>
        </pc:picChg>
        <pc:picChg chg="add del mod">
          <ac:chgData name="VICTOR CARRERAS JIMENEZ" userId="e6cb3616-02f8-424b-a0f9-be2e6855c0e7" providerId="ADAL" clId="{97CDDBC0-24A3-C143-A9B6-B99939829D1A}" dt="2023-09-20T05:20:03.528" v="193" actId="478"/>
          <ac:picMkLst>
            <pc:docMk/>
            <pc:sldMk cId="106696266" sldId="3851"/>
            <ac:picMk id="6146" creationId="{45AF7790-70C7-EBEA-EF32-21FA911E8C2D}"/>
          </ac:picMkLst>
        </pc:picChg>
        <pc:picChg chg="add del mod">
          <ac:chgData name="VICTOR CARRERAS JIMENEZ" userId="e6cb3616-02f8-424b-a0f9-be2e6855c0e7" providerId="ADAL" clId="{97CDDBC0-24A3-C143-A9B6-B99939829D1A}" dt="2023-09-20T05:19:59.255" v="191" actId="478"/>
          <ac:picMkLst>
            <pc:docMk/>
            <pc:sldMk cId="106696266" sldId="3851"/>
            <ac:picMk id="6148" creationId="{030E5821-2049-0080-8C8A-D9F3DACEB807}"/>
          </ac:picMkLst>
        </pc:picChg>
        <pc:picChg chg="add del mod">
          <ac:chgData name="VICTOR CARRERAS JIMENEZ" userId="e6cb3616-02f8-424b-a0f9-be2e6855c0e7" providerId="ADAL" clId="{97CDDBC0-24A3-C143-A9B6-B99939829D1A}" dt="2023-09-20T05:20:07.037" v="194" actId="478"/>
          <ac:picMkLst>
            <pc:docMk/>
            <pc:sldMk cId="106696266" sldId="3851"/>
            <ac:picMk id="6150" creationId="{480A370C-1A8A-FA59-A3F6-658561FE481F}"/>
          </ac:picMkLst>
        </pc:picChg>
        <pc:picChg chg="add mod">
          <ac:chgData name="VICTOR CARRERAS JIMENEZ" userId="e6cb3616-02f8-424b-a0f9-be2e6855c0e7" providerId="ADAL" clId="{97CDDBC0-24A3-C143-A9B6-B99939829D1A}" dt="2023-09-20T05:20:08.768" v="195"/>
          <ac:picMkLst>
            <pc:docMk/>
            <pc:sldMk cId="106696266" sldId="3851"/>
            <ac:picMk id="6152" creationId="{8B79BB0A-6CAF-C199-5562-9D19DC6BF801}"/>
          </ac:picMkLst>
        </pc:picChg>
      </pc:sldChg>
      <pc:sldChg chg="addSp delSp modSp new mod ord setBg">
        <pc:chgData name="VICTOR CARRERAS JIMENEZ" userId="e6cb3616-02f8-424b-a0f9-be2e6855c0e7" providerId="ADAL" clId="{97CDDBC0-24A3-C143-A9B6-B99939829D1A}" dt="2023-09-20T06:00:23.787" v="298" actId="478"/>
        <pc:sldMkLst>
          <pc:docMk/>
          <pc:sldMk cId="1737951884" sldId="3851"/>
        </pc:sldMkLst>
        <pc:spChg chg="mod">
          <ac:chgData name="VICTOR CARRERAS JIMENEZ" userId="e6cb3616-02f8-424b-a0f9-be2e6855c0e7" providerId="ADAL" clId="{97CDDBC0-24A3-C143-A9B6-B99939829D1A}" dt="2023-09-20T05:22:19.608" v="215" actId="20577"/>
          <ac:spMkLst>
            <pc:docMk/>
            <pc:sldMk cId="1737951884" sldId="3851"/>
            <ac:spMk id="2" creationId="{78E0C536-280A-7D7A-DB6F-066BB7EED8C1}"/>
          </ac:spMkLst>
        </pc:spChg>
        <pc:spChg chg="del">
          <ac:chgData name="VICTOR CARRERAS JIMENEZ" userId="e6cb3616-02f8-424b-a0f9-be2e6855c0e7" providerId="ADAL" clId="{97CDDBC0-24A3-C143-A9B6-B99939829D1A}" dt="2023-09-20T05:20:19.998" v="198"/>
          <ac:spMkLst>
            <pc:docMk/>
            <pc:sldMk cId="1737951884" sldId="3851"/>
            <ac:spMk id="3" creationId="{12EAB276-BED7-410C-4916-9586376526C4}"/>
          </ac:spMkLst>
        </pc:spChg>
        <pc:spChg chg="del mod">
          <ac:chgData name="VICTOR CARRERAS JIMENEZ" userId="e6cb3616-02f8-424b-a0f9-be2e6855c0e7" providerId="ADAL" clId="{97CDDBC0-24A3-C143-A9B6-B99939829D1A}" dt="2023-09-20T06:00:23.787" v="298" actId="478"/>
          <ac:spMkLst>
            <pc:docMk/>
            <pc:sldMk cId="1737951884" sldId="3851"/>
            <ac:spMk id="4" creationId="{5D110EAB-7055-60DC-E7FB-C3334FBC1167}"/>
          </ac:spMkLst>
        </pc:spChg>
        <pc:spChg chg="mod ord">
          <ac:chgData name="VICTOR CARRERAS JIMENEZ" userId="e6cb3616-02f8-424b-a0f9-be2e6855c0e7" providerId="ADAL" clId="{97CDDBC0-24A3-C143-A9B6-B99939829D1A}" dt="2023-09-20T05:20:42.201" v="200" actId="26606"/>
          <ac:spMkLst>
            <pc:docMk/>
            <pc:sldMk cId="1737951884" sldId="3851"/>
            <ac:spMk id="5" creationId="{04056F97-E2FE-37A8-C0E2-D39E203F42D7}"/>
          </ac:spMkLst>
        </pc:spChg>
        <pc:spChg chg="add del mod">
          <ac:chgData name="VICTOR CARRERAS JIMENEZ" userId="e6cb3616-02f8-424b-a0f9-be2e6855c0e7" providerId="ADAL" clId="{97CDDBC0-24A3-C143-A9B6-B99939829D1A}" dt="2023-09-20T05:21:10.896" v="206" actId="478"/>
          <ac:spMkLst>
            <pc:docMk/>
            <pc:sldMk cId="1737951884" sldId="3851"/>
            <ac:spMk id="6" creationId="{659ADDEA-CC75-EBE0-EF84-1719A22D9CA3}"/>
          </ac:spMkLst>
        </pc:spChg>
        <pc:spChg chg="add">
          <ac:chgData name="VICTOR CARRERAS JIMENEZ" userId="e6cb3616-02f8-424b-a0f9-be2e6855c0e7" providerId="ADAL" clId="{97CDDBC0-24A3-C143-A9B6-B99939829D1A}" dt="2023-09-20T05:20:42.201" v="200" actId="26606"/>
          <ac:spMkLst>
            <pc:docMk/>
            <pc:sldMk cId="1737951884" sldId="3851"/>
            <ac:spMk id="7177" creationId="{8A7BA06D-B3FF-4E91-8639-B4569AE3AA23}"/>
          </ac:spMkLst>
        </pc:spChg>
        <pc:spChg chg="add">
          <ac:chgData name="VICTOR CARRERAS JIMENEZ" userId="e6cb3616-02f8-424b-a0f9-be2e6855c0e7" providerId="ADAL" clId="{97CDDBC0-24A3-C143-A9B6-B99939829D1A}" dt="2023-09-20T05:20:42.201" v="200" actId="26606"/>
          <ac:spMkLst>
            <pc:docMk/>
            <pc:sldMk cId="1737951884" sldId="3851"/>
            <ac:spMk id="7179" creationId="{2B30C86D-5A07-48BC-9C9D-6F9A2DB1E9E1}"/>
          </ac:spMkLst>
        </pc:spChg>
        <pc:spChg chg="add">
          <ac:chgData name="VICTOR CARRERAS JIMENEZ" userId="e6cb3616-02f8-424b-a0f9-be2e6855c0e7" providerId="ADAL" clId="{97CDDBC0-24A3-C143-A9B6-B99939829D1A}" dt="2023-09-20T05:20:42.201" v="200" actId="26606"/>
          <ac:spMkLst>
            <pc:docMk/>
            <pc:sldMk cId="1737951884" sldId="3851"/>
            <ac:spMk id="7181" creationId="{DD453324-C6A3-43E4-B553-D28495028D01}"/>
          </ac:spMkLst>
        </pc:spChg>
        <pc:spChg chg="add">
          <ac:chgData name="VICTOR CARRERAS JIMENEZ" userId="e6cb3616-02f8-424b-a0f9-be2e6855c0e7" providerId="ADAL" clId="{97CDDBC0-24A3-C143-A9B6-B99939829D1A}" dt="2023-09-20T05:20:42.201" v="200" actId="26606"/>
          <ac:spMkLst>
            <pc:docMk/>
            <pc:sldMk cId="1737951884" sldId="3851"/>
            <ac:spMk id="7183" creationId="{E2635EE6-D269-46B5-8431-4D0F084D44A9}"/>
          </ac:spMkLst>
        </pc:spChg>
        <pc:spChg chg="add">
          <ac:chgData name="VICTOR CARRERAS JIMENEZ" userId="e6cb3616-02f8-424b-a0f9-be2e6855c0e7" providerId="ADAL" clId="{97CDDBC0-24A3-C143-A9B6-B99939829D1A}" dt="2023-09-20T05:20:42.201" v="200" actId="26606"/>
          <ac:spMkLst>
            <pc:docMk/>
            <pc:sldMk cId="1737951884" sldId="3851"/>
            <ac:spMk id="7185" creationId="{18E928D9-3091-4385-B979-265D55AD02CE}"/>
          </ac:spMkLst>
        </pc:spChg>
        <pc:spChg chg="add">
          <ac:chgData name="VICTOR CARRERAS JIMENEZ" userId="e6cb3616-02f8-424b-a0f9-be2e6855c0e7" providerId="ADAL" clId="{97CDDBC0-24A3-C143-A9B6-B99939829D1A}" dt="2023-09-20T05:20:42.201" v="200" actId="26606"/>
          <ac:spMkLst>
            <pc:docMk/>
            <pc:sldMk cId="1737951884" sldId="3851"/>
            <ac:spMk id="7187" creationId="{7D602432-D774-4CF5-94E8-7D52D01059D2}"/>
          </ac:spMkLst>
        </pc:spChg>
        <pc:picChg chg="add del mod">
          <ac:chgData name="VICTOR CARRERAS JIMENEZ" userId="e6cb3616-02f8-424b-a0f9-be2e6855c0e7" providerId="ADAL" clId="{97CDDBC0-24A3-C143-A9B6-B99939829D1A}" dt="2023-09-20T05:21:07.577" v="204" actId="478"/>
          <ac:picMkLst>
            <pc:docMk/>
            <pc:sldMk cId="1737951884" sldId="3851"/>
            <ac:picMk id="7170" creationId="{5C00E37D-58F9-63B3-1313-8F47305B0EF2}"/>
          </ac:picMkLst>
        </pc:picChg>
        <pc:picChg chg="add mod ord">
          <ac:chgData name="VICTOR CARRERAS JIMENEZ" userId="e6cb3616-02f8-424b-a0f9-be2e6855c0e7" providerId="ADAL" clId="{97CDDBC0-24A3-C143-A9B6-B99939829D1A}" dt="2023-09-20T05:20:42.201" v="200" actId="26606"/>
          <ac:picMkLst>
            <pc:docMk/>
            <pc:sldMk cId="1737951884" sldId="3851"/>
            <ac:picMk id="7172" creationId="{02B76196-3DAC-1E22-BCA8-74CF2E06D459}"/>
          </ac:picMkLst>
        </pc:picChg>
        <pc:picChg chg="add mod">
          <ac:chgData name="VICTOR CARRERAS JIMENEZ" userId="e6cb3616-02f8-424b-a0f9-be2e6855c0e7" providerId="ADAL" clId="{97CDDBC0-24A3-C143-A9B6-B99939829D1A}" dt="2023-09-20T05:21:16.390" v="208" actId="1076"/>
          <ac:picMkLst>
            <pc:docMk/>
            <pc:sldMk cId="1737951884" sldId="3851"/>
            <ac:picMk id="7174" creationId="{29132FA2-F70A-FA85-3A74-C85DB0F9EAF3}"/>
          </ac:picMkLst>
        </pc:picChg>
      </pc:sldChg>
      <pc:sldChg chg="addSp delSp modSp new del mod setBg">
        <pc:chgData name="VICTOR CARRERAS JIMENEZ" userId="e6cb3616-02f8-424b-a0f9-be2e6855c0e7" providerId="ADAL" clId="{97CDDBC0-24A3-C143-A9B6-B99939829D1A}" dt="2023-09-20T05:58:56.057" v="283" actId="2696"/>
        <pc:sldMkLst>
          <pc:docMk/>
          <pc:sldMk cId="957197064" sldId="3852"/>
        </pc:sldMkLst>
        <pc:spChg chg="del mod">
          <ac:chgData name="VICTOR CARRERAS JIMENEZ" userId="e6cb3616-02f8-424b-a0f9-be2e6855c0e7" providerId="ADAL" clId="{97CDDBC0-24A3-C143-A9B6-B99939829D1A}" dt="2023-09-20T05:58:06.085" v="274" actId="478"/>
          <ac:spMkLst>
            <pc:docMk/>
            <pc:sldMk cId="957197064" sldId="3852"/>
            <ac:spMk id="2" creationId="{96F05CDE-E843-7552-AC2D-F6CB0D45E4D4}"/>
          </ac:spMkLst>
        </pc:spChg>
        <pc:spChg chg="del">
          <ac:chgData name="VICTOR CARRERAS JIMENEZ" userId="e6cb3616-02f8-424b-a0f9-be2e6855c0e7" providerId="ADAL" clId="{97CDDBC0-24A3-C143-A9B6-B99939829D1A}" dt="2023-09-20T05:57:16.683" v="261"/>
          <ac:spMkLst>
            <pc:docMk/>
            <pc:sldMk cId="957197064" sldId="3852"/>
            <ac:spMk id="3" creationId="{73873E9F-FAFE-A04D-0095-639C283F6A46}"/>
          </ac:spMkLst>
        </pc:spChg>
        <pc:spChg chg="mod">
          <ac:chgData name="VICTOR CARRERAS JIMENEZ" userId="e6cb3616-02f8-424b-a0f9-be2e6855c0e7" providerId="ADAL" clId="{97CDDBC0-24A3-C143-A9B6-B99939829D1A}" dt="2023-09-20T05:57:50.214" v="268" actId="26606"/>
          <ac:spMkLst>
            <pc:docMk/>
            <pc:sldMk cId="957197064" sldId="3852"/>
            <ac:spMk id="4" creationId="{35A03B34-BD1F-3EEF-684E-232CED15095F}"/>
          </ac:spMkLst>
        </pc:spChg>
        <pc:spChg chg="mod">
          <ac:chgData name="VICTOR CARRERAS JIMENEZ" userId="e6cb3616-02f8-424b-a0f9-be2e6855c0e7" providerId="ADAL" clId="{97CDDBC0-24A3-C143-A9B6-B99939829D1A}" dt="2023-09-20T05:57:50.214" v="268" actId="26606"/>
          <ac:spMkLst>
            <pc:docMk/>
            <pc:sldMk cId="957197064" sldId="3852"/>
            <ac:spMk id="5" creationId="{D4D8FE4B-AB13-9E18-7BC7-DFED1E64C93C}"/>
          </ac:spMkLst>
        </pc:spChg>
        <pc:spChg chg="add del mod">
          <ac:chgData name="VICTOR CARRERAS JIMENEZ" userId="e6cb3616-02f8-424b-a0f9-be2e6855c0e7" providerId="ADAL" clId="{97CDDBC0-24A3-C143-A9B6-B99939829D1A}" dt="2023-09-20T05:57:21.678" v="262"/>
          <ac:spMkLst>
            <pc:docMk/>
            <pc:sldMk cId="957197064" sldId="3852"/>
            <ac:spMk id="6" creationId="{1677C68F-864A-DF8B-9595-E118CA34A24B}"/>
          </ac:spMkLst>
        </pc:spChg>
        <pc:spChg chg="add del mod">
          <ac:chgData name="VICTOR CARRERAS JIMENEZ" userId="e6cb3616-02f8-424b-a0f9-be2e6855c0e7" providerId="ADAL" clId="{97CDDBC0-24A3-C143-A9B6-B99939829D1A}" dt="2023-09-20T05:57:24.509" v="263"/>
          <ac:spMkLst>
            <pc:docMk/>
            <pc:sldMk cId="957197064" sldId="3852"/>
            <ac:spMk id="7" creationId="{B6F6EDEA-F5CD-8A3F-74FF-0FE88A7E51FF}"/>
          </ac:spMkLst>
        </pc:spChg>
        <pc:spChg chg="add del mod">
          <ac:chgData name="VICTOR CARRERAS JIMENEZ" userId="e6cb3616-02f8-424b-a0f9-be2e6855c0e7" providerId="ADAL" clId="{97CDDBC0-24A3-C143-A9B6-B99939829D1A}" dt="2023-09-20T05:57:25.622" v="264"/>
          <ac:spMkLst>
            <pc:docMk/>
            <pc:sldMk cId="957197064" sldId="3852"/>
            <ac:spMk id="8" creationId="{40187EC1-9C0F-9196-8388-ABBCDBFAA8A6}"/>
          </ac:spMkLst>
        </pc:spChg>
        <pc:spChg chg="add del mod">
          <ac:chgData name="VICTOR CARRERAS JIMENEZ" userId="e6cb3616-02f8-424b-a0f9-be2e6855c0e7" providerId="ADAL" clId="{97CDDBC0-24A3-C143-A9B6-B99939829D1A}" dt="2023-09-20T05:57:37.171" v="265" actId="931"/>
          <ac:spMkLst>
            <pc:docMk/>
            <pc:sldMk cId="957197064" sldId="3852"/>
            <ac:spMk id="9" creationId="{7902238E-FA97-40CB-B04E-065F8DA95D90}"/>
          </ac:spMkLst>
        </pc:spChg>
        <pc:spChg chg="add del">
          <ac:chgData name="VICTOR CARRERAS JIMENEZ" userId="e6cb3616-02f8-424b-a0f9-be2e6855c0e7" providerId="ADAL" clId="{97CDDBC0-24A3-C143-A9B6-B99939829D1A}" dt="2023-09-20T05:58:05.101" v="273" actId="478"/>
          <ac:spMkLst>
            <pc:docMk/>
            <pc:sldMk cId="957197064" sldId="3852"/>
            <ac:spMk id="15" creationId="{E1F0A4A1-6AD3-5147-CC10-401BE50D398B}"/>
          </ac:spMkLst>
        </pc:spChg>
        <pc:spChg chg="add del">
          <ac:chgData name="VICTOR CARRERAS JIMENEZ" userId="e6cb3616-02f8-424b-a0f9-be2e6855c0e7" providerId="ADAL" clId="{97CDDBC0-24A3-C143-A9B6-B99939829D1A}" dt="2023-09-20T05:57:50.164" v="267" actId="26606"/>
          <ac:spMkLst>
            <pc:docMk/>
            <pc:sldMk cId="957197064" sldId="3852"/>
            <ac:spMk id="16" creationId="{8A7BA06D-B3FF-4E91-8639-B4569AE3AA23}"/>
          </ac:spMkLst>
        </pc:spChg>
        <pc:spChg chg="add del">
          <ac:chgData name="VICTOR CARRERAS JIMENEZ" userId="e6cb3616-02f8-424b-a0f9-be2e6855c0e7" providerId="ADAL" clId="{97CDDBC0-24A3-C143-A9B6-B99939829D1A}" dt="2023-09-20T05:57:50.164" v="267" actId="26606"/>
          <ac:spMkLst>
            <pc:docMk/>
            <pc:sldMk cId="957197064" sldId="3852"/>
            <ac:spMk id="18" creationId="{2B30C86D-5A07-48BC-9C9D-6F9A2DB1E9E1}"/>
          </ac:spMkLst>
        </pc:spChg>
        <pc:spChg chg="add del">
          <ac:chgData name="VICTOR CARRERAS JIMENEZ" userId="e6cb3616-02f8-424b-a0f9-be2e6855c0e7" providerId="ADAL" clId="{97CDDBC0-24A3-C143-A9B6-B99939829D1A}" dt="2023-09-20T05:57:50.164" v="267" actId="26606"/>
          <ac:spMkLst>
            <pc:docMk/>
            <pc:sldMk cId="957197064" sldId="3852"/>
            <ac:spMk id="20" creationId="{3301E07F-4F79-4B58-8698-EF24DC1ECDBF}"/>
          </ac:spMkLst>
        </pc:spChg>
        <pc:spChg chg="add del">
          <ac:chgData name="VICTOR CARRERAS JIMENEZ" userId="e6cb3616-02f8-424b-a0f9-be2e6855c0e7" providerId="ADAL" clId="{97CDDBC0-24A3-C143-A9B6-B99939829D1A}" dt="2023-09-20T05:57:50.164" v="267" actId="26606"/>
          <ac:spMkLst>
            <pc:docMk/>
            <pc:sldMk cId="957197064" sldId="3852"/>
            <ac:spMk id="22" creationId="{E58B2195-5055-402F-A3E7-53FF0E4980C3}"/>
          </ac:spMkLst>
        </pc:spChg>
        <pc:spChg chg="add del">
          <ac:chgData name="VICTOR CARRERAS JIMENEZ" userId="e6cb3616-02f8-424b-a0f9-be2e6855c0e7" providerId="ADAL" clId="{97CDDBC0-24A3-C143-A9B6-B99939829D1A}" dt="2023-09-20T05:57:50.164" v="267" actId="26606"/>
          <ac:spMkLst>
            <pc:docMk/>
            <pc:sldMk cId="957197064" sldId="3852"/>
            <ac:spMk id="24" creationId="{9EE6F773-742A-491A-9A00-A2A150DF500A}"/>
          </ac:spMkLst>
        </pc:spChg>
        <pc:spChg chg="add">
          <ac:chgData name="VICTOR CARRERAS JIMENEZ" userId="e6cb3616-02f8-424b-a0f9-be2e6855c0e7" providerId="ADAL" clId="{97CDDBC0-24A3-C143-A9B6-B99939829D1A}" dt="2023-09-20T05:57:50.214" v="268" actId="26606"/>
          <ac:spMkLst>
            <pc:docMk/>
            <pc:sldMk cId="957197064" sldId="3852"/>
            <ac:spMk id="27" creationId="{1CD81A2A-6ED4-4EF4-A14C-912D31E14800}"/>
          </ac:spMkLst>
        </pc:spChg>
        <pc:spChg chg="add">
          <ac:chgData name="VICTOR CARRERAS JIMENEZ" userId="e6cb3616-02f8-424b-a0f9-be2e6855c0e7" providerId="ADAL" clId="{97CDDBC0-24A3-C143-A9B6-B99939829D1A}" dt="2023-09-20T05:57:50.214" v="268" actId="26606"/>
          <ac:spMkLst>
            <pc:docMk/>
            <pc:sldMk cId="957197064" sldId="3852"/>
            <ac:spMk id="28" creationId="{B91ECDA9-56DC-4270-8F33-01C5637B8CEB}"/>
          </ac:spMkLst>
        </pc:spChg>
        <pc:spChg chg="add">
          <ac:chgData name="VICTOR CARRERAS JIMENEZ" userId="e6cb3616-02f8-424b-a0f9-be2e6855c0e7" providerId="ADAL" clId="{97CDDBC0-24A3-C143-A9B6-B99939829D1A}" dt="2023-09-20T05:57:50.214" v="268" actId="26606"/>
          <ac:spMkLst>
            <pc:docMk/>
            <pc:sldMk cId="957197064" sldId="3852"/>
            <ac:spMk id="29" creationId="{1661932C-CA15-4E17-B115-FAE7CBEE4789}"/>
          </ac:spMkLst>
        </pc:spChg>
        <pc:spChg chg="add">
          <ac:chgData name="VICTOR CARRERAS JIMENEZ" userId="e6cb3616-02f8-424b-a0f9-be2e6855c0e7" providerId="ADAL" clId="{97CDDBC0-24A3-C143-A9B6-B99939829D1A}" dt="2023-09-20T05:57:50.214" v="268" actId="26606"/>
          <ac:spMkLst>
            <pc:docMk/>
            <pc:sldMk cId="957197064" sldId="3852"/>
            <ac:spMk id="30" creationId="{75F47824-961D-465D-84F9-EAE11BC6173B}"/>
          </ac:spMkLst>
        </pc:spChg>
        <pc:spChg chg="add">
          <ac:chgData name="VICTOR CARRERAS JIMENEZ" userId="e6cb3616-02f8-424b-a0f9-be2e6855c0e7" providerId="ADAL" clId="{97CDDBC0-24A3-C143-A9B6-B99939829D1A}" dt="2023-09-20T05:57:50.214" v="268" actId="26606"/>
          <ac:spMkLst>
            <pc:docMk/>
            <pc:sldMk cId="957197064" sldId="3852"/>
            <ac:spMk id="31" creationId="{8590ADD5-9383-4D3D-9047-3DA2593CCB5D}"/>
          </ac:spMkLst>
        </pc:spChg>
        <pc:spChg chg="add">
          <ac:chgData name="VICTOR CARRERAS JIMENEZ" userId="e6cb3616-02f8-424b-a0f9-be2e6855c0e7" providerId="ADAL" clId="{97CDDBC0-24A3-C143-A9B6-B99939829D1A}" dt="2023-09-20T05:57:50.214" v="268" actId="26606"/>
          <ac:spMkLst>
            <pc:docMk/>
            <pc:sldMk cId="957197064" sldId="3852"/>
            <ac:spMk id="32" creationId="{FEC9DA3E-C1D7-472D-B7C0-F71AE41FBA23}"/>
          </ac:spMkLst>
        </pc:spChg>
        <pc:spChg chg="add">
          <ac:chgData name="VICTOR CARRERAS JIMENEZ" userId="e6cb3616-02f8-424b-a0f9-be2e6855c0e7" providerId="ADAL" clId="{97CDDBC0-24A3-C143-A9B6-B99939829D1A}" dt="2023-09-20T05:57:50.214" v="268" actId="26606"/>
          <ac:spMkLst>
            <pc:docMk/>
            <pc:sldMk cId="957197064" sldId="3852"/>
            <ac:spMk id="33" creationId="{DABE3E45-88CF-45D8-8D40-C773324D93F6}"/>
          </ac:spMkLst>
        </pc:spChg>
        <pc:picChg chg="add del mod ord">
          <ac:chgData name="VICTOR CARRERAS JIMENEZ" userId="e6cb3616-02f8-424b-a0f9-be2e6855c0e7" providerId="ADAL" clId="{97CDDBC0-24A3-C143-A9B6-B99939829D1A}" dt="2023-09-20T05:58:48.589" v="282" actId="478"/>
          <ac:picMkLst>
            <pc:docMk/>
            <pc:sldMk cId="957197064" sldId="3852"/>
            <ac:picMk id="11" creationId="{761197E2-FC20-7C22-D1EE-C18F7B03B066}"/>
          </ac:picMkLst>
        </pc:picChg>
        <pc:cxnChg chg="add">
          <ac:chgData name="VICTOR CARRERAS JIMENEZ" userId="e6cb3616-02f8-424b-a0f9-be2e6855c0e7" providerId="ADAL" clId="{97CDDBC0-24A3-C143-A9B6-B99939829D1A}" dt="2023-09-20T05:57:50.214" v="268" actId="26606"/>
          <ac:cxnSpMkLst>
            <pc:docMk/>
            <pc:sldMk cId="957197064" sldId="3852"/>
            <ac:cxnSpMk id="26" creationId="{49CD1692-827B-4C8D-B4A1-134FD04CF45C}"/>
          </ac:cxnSpMkLst>
        </pc:cxnChg>
      </pc:sldChg>
      <pc:sldChg chg="addSp delSp modSp new mod ord setBg">
        <pc:chgData name="VICTOR CARRERAS JIMENEZ" userId="e6cb3616-02f8-424b-a0f9-be2e6855c0e7" providerId="ADAL" clId="{97CDDBC0-24A3-C143-A9B6-B99939829D1A}" dt="2023-09-20T06:00:17.125" v="297" actId="478"/>
        <pc:sldMkLst>
          <pc:docMk/>
          <pc:sldMk cId="3221809254" sldId="3852"/>
        </pc:sldMkLst>
        <pc:spChg chg="del mod">
          <ac:chgData name="VICTOR CARRERAS JIMENEZ" userId="e6cb3616-02f8-424b-a0f9-be2e6855c0e7" providerId="ADAL" clId="{97CDDBC0-24A3-C143-A9B6-B99939829D1A}" dt="2023-09-20T05:59:33.473" v="291" actId="478"/>
          <ac:spMkLst>
            <pc:docMk/>
            <pc:sldMk cId="3221809254" sldId="3852"/>
            <ac:spMk id="2" creationId="{C8E5656E-4357-4AE1-9E81-47C53DE451FE}"/>
          </ac:spMkLst>
        </pc:spChg>
        <pc:spChg chg="del">
          <ac:chgData name="VICTOR CARRERAS JIMENEZ" userId="e6cb3616-02f8-424b-a0f9-be2e6855c0e7" providerId="ADAL" clId="{97CDDBC0-24A3-C143-A9B6-B99939829D1A}" dt="2023-09-20T05:59:03.220" v="285"/>
          <ac:spMkLst>
            <pc:docMk/>
            <pc:sldMk cId="3221809254" sldId="3852"/>
            <ac:spMk id="3" creationId="{4ABE5D13-3C9F-66CD-E267-BC7FBAD1E3F9}"/>
          </ac:spMkLst>
        </pc:spChg>
        <pc:spChg chg="del mod">
          <ac:chgData name="VICTOR CARRERAS JIMENEZ" userId="e6cb3616-02f8-424b-a0f9-be2e6855c0e7" providerId="ADAL" clId="{97CDDBC0-24A3-C143-A9B6-B99939829D1A}" dt="2023-09-20T06:00:14.831" v="296" actId="478"/>
          <ac:spMkLst>
            <pc:docMk/>
            <pc:sldMk cId="3221809254" sldId="3852"/>
            <ac:spMk id="4" creationId="{67532062-F26E-189E-E622-AA485599ADF7}"/>
          </ac:spMkLst>
        </pc:spChg>
        <pc:spChg chg="del mod">
          <ac:chgData name="VICTOR CARRERAS JIMENEZ" userId="e6cb3616-02f8-424b-a0f9-be2e6855c0e7" providerId="ADAL" clId="{97CDDBC0-24A3-C143-A9B6-B99939829D1A}" dt="2023-09-20T06:00:17.125" v="297" actId="478"/>
          <ac:spMkLst>
            <pc:docMk/>
            <pc:sldMk cId="3221809254" sldId="3852"/>
            <ac:spMk id="5" creationId="{1A651E08-8B5E-4633-0EBD-BD2A2E1767D6}"/>
          </ac:spMkLst>
        </pc:spChg>
        <pc:spChg chg="add del mod">
          <ac:chgData name="VICTOR CARRERAS JIMENEZ" userId="e6cb3616-02f8-424b-a0f9-be2e6855c0e7" providerId="ADAL" clId="{97CDDBC0-24A3-C143-A9B6-B99939829D1A}" dt="2023-09-20T05:59:07.787" v="286" actId="931"/>
          <ac:spMkLst>
            <pc:docMk/>
            <pc:sldMk cId="3221809254" sldId="3852"/>
            <ac:spMk id="6" creationId="{EEDB96EA-E948-93CA-CC70-07468A8D8FFC}"/>
          </ac:spMkLst>
        </pc:spChg>
        <pc:spChg chg="add del">
          <ac:chgData name="VICTOR CARRERAS JIMENEZ" userId="e6cb3616-02f8-424b-a0f9-be2e6855c0e7" providerId="ADAL" clId="{97CDDBC0-24A3-C143-A9B6-B99939829D1A}" dt="2023-09-20T05:59:32.320" v="290" actId="478"/>
          <ac:spMkLst>
            <pc:docMk/>
            <pc:sldMk cId="3221809254" sldId="3852"/>
            <ac:spMk id="12" creationId="{1C2ACAAB-2245-28AD-2B13-15580323E751}"/>
          </ac:spMkLst>
        </pc:spChg>
        <pc:spChg chg="add">
          <ac:chgData name="VICTOR CARRERAS JIMENEZ" userId="e6cb3616-02f8-424b-a0f9-be2e6855c0e7" providerId="ADAL" clId="{97CDDBC0-24A3-C143-A9B6-B99939829D1A}" dt="2023-09-20T05:59:29.222" v="289" actId="26606"/>
          <ac:spMkLst>
            <pc:docMk/>
            <pc:sldMk cId="3221809254" sldId="3852"/>
            <ac:spMk id="15" creationId="{2EB492CD-616E-47F8-933B-5E2D952A0593}"/>
          </ac:spMkLst>
        </pc:spChg>
        <pc:spChg chg="add">
          <ac:chgData name="VICTOR CARRERAS JIMENEZ" userId="e6cb3616-02f8-424b-a0f9-be2e6855c0e7" providerId="ADAL" clId="{97CDDBC0-24A3-C143-A9B6-B99939829D1A}" dt="2023-09-20T05:59:29.222" v="289" actId="26606"/>
          <ac:spMkLst>
            <pc:docMk/>
            <pc:sldMk cId="3221809254" sldId="3852"/>
            <ac:spMk id="17" creationId="{59383CF9-23B5-4335-9B21-1791C4CF1C75}"/>
          </ac:spMkLst>
        </pc:spChg>
        <pc:spChg chg="add">
          <ac:chgData name="VICTOR CARRERAS JIMENEZ" userId="e6cb3616-02f8-424b-a0f9-be2e6855c0e7" providerId="ADAL" clId="{97CDDBC0-24A3-C143-A9B6-B99939829D1A}" dt="2023-09-20T05:59:29.222" v="289" actId="26606"/>
          <ac:spMkLst>
            <pc:docMk/>
            <pc:sldMk cId="3221809254" sldId="3852"/>
            <ac:spMk id="19" creationId="{0007FE00-9498-4706-B255-6437B0252C02}"/>
          </ac:spMkLst>
        </pc:spChg>
        <pc:picChg chg="add mod ord">
          <ac:chgData name="VICTOR CARRERAS JIMENEZ" userId="e6cb3616-02f8-424b-a0f9-be2e6855c0e7" providerId="ADAL" clId="{97CDDBC0-24A3-C143-A9B6-B99939829D1A}" dt="2023-09-20T06:00:10.631" v="295" actId="14100"/>
          <ac:picMkLst>
            <pc:docMk/>
            <pc:sldMk cId="3221809254" sldId="3852"/>
            <ac:picMk id="8" creationId="{92C2EE89-A3DC-3814-B9D8-D85F1617377D}"/>
          </ac:picMkLst>
        </pc:picChg>
      </pc:sldChg>
      <pc:sldChg chg="addSp delSp modSp new mod setBg">
        <pc:chgData name="VICTOR CARRERAS JIMENEZ" userId="e6cb3616-02f8-424b-a0f9-be2e6855c0e7" providerId="ADAL" clId="{97CDDBC0-24A3-C143-A9B6-B99939829D1A}" dt="2023-09-20T06:12:23.429" v="327" actId="1440"/>
        <pc:sldMkLst>
          <pc:docMk/>
          <pc:sldMk cId="877914747" sldId="3853"/>
        </pc:sldMkLst>
        <pc:spChg chg="del mod">
          <ac:chgData name="VICTOR CARRERAS JIMENEZ" userId="e6cb3616-02f8-424b-a0f9-be2e6855c0e7" providerId="ADAL" clId="{97CDDBC0-24A3-C143-A9B6-B99939829D1A}" dt="2023-09-20T06:02:30.526" v="305" actId="478"/>
          <ac:spMkLst>
            <pc:docMk/>
            <pc:sldMk cId="877914747" sldId="3853"/>
            <ac:spMk id="2" creationId="{9F9A3477-4DD3-DF21-3537-FBE9E3D41542}"/>
          </ac:spMkLst>
        </pc:spChg>
        <pc:spChg chg="del">
          <ac:chgData name="VICTOR CARRERAS JIMENEZ" userId="e6cb3616-02f8-424b-a0f9-be2e6855c0e7" providerId="ADAL" clId="{97CDDBC0-24A3-C143-A9B6-B99939829D1A}" dt="2023-09-20T06:02:17.833" v="302"/>
          <ac:spMkLst>
            <pc:docMk/>
            <pc:sldMk cId="877914747" sldId="3853"/>
            <ac:spMk id="3" creationId="{26CA2F57-E587-4D89-A7E7-D7E9DE18F8D8}"/>
          </ac:spMkLst>
        </pc:spChg>
        <pc:spChg chg="del mod">
          <ac:chgData name="VICTOR CARRERAS JIMENEZ" userId="e6cb3616-02f8-424b-a0f9-be2e6855c0e7" providerId="ADAL" clId="{97CDDBC0-24A3-C143-A9B6-B99939829D1A}" dt="2023-09-20T06:11:56.482" v="325" actId="478"/>
          <ac:spMkLst>
            <pc:docMk/>
            <pc:sldMk cId="877914747" sldId="3853"/>
            <ac:spMk id="4" creationId="{97A21872-9DEC-5630-4BD1-A746C21EDEC8}"/>
          </ac:spMkLst>
        </pc:spChg>
        <pc:spChg chg="del mod">
          <ac:chgData name="VICTOR CARRERAS JIMENEZ" userId="e6cb3616-02f8-424b-a0f9-be2e6855c0e7" providerId="ADAL" clId="{97CDDBC0-24A3-C143-A9B6-B99939829D1A}" dt="2023-09-20T06:11:58.281" v="326" actId="478"/>
          <ac:spMkLst>
            <pc:docMk/>
            <pc:sldMk cId="877914747" sldId="3853"/>
            <ac:spMk id="5" creationId="{641831FE-B75F-F977-81F9-5CBE5CCE2BBB}"/>
          </ac:spMkLst>
        </pc:spChg>
        <pc:spChg chg="add del">
          <ac:chgData name="VICTOR CARRERAS JIMENEZ" userId="e6cb3616-02f8-424b-a0f9-be2e6855c0e7" providerId="ADAL" clId="{97CDDBC0-24A3-C143-A9B6-B99939829D1A}" dt="2023-09-20T06:02:29.378" v="304" actId="478"/>
          <ac:spMkLst>
            <pc:docMk/>
            <pc:sldMk cId="877914747" sldId="3853"/>
            <ac:spMk id="10246" creationId="{4749D0BD-5EB0-12E4-106B-866104D84508}"/>
          </ac:spMkLst>
        </pc:spChg>
        <pc:spChg chg="add del">
          <ac:chgData name="VICTOR CARRERAS JIMENEZ" userId="e6cb3616-02f8-424b-a0f9-be2e6855c0e7" providerId="ADAL" clId="{97CDDBC0-24A3-C143-A9B6-B99939829D1A}" dt="2023-09-20T06:02:52.456" v="311" actId="26606"/>
          <ac:spMkLst>
            <pc:docMk/>
            <pc:sldMk cId="877914747" sldId="3853"/>
            <ac:spMk id="10249" creationId="{1CD81A2A-6ED4-4EF4-A14C-912D31E14800}"/>
          </ac:spMkLst>
        </pc:spChg>
        <pc:spChg chg="add del">
          <ac:chgData name="VICTOR CARRERAS JIMENEZ" userId="e6cb3616-02f8-424b-a0f9-be2e6855c0e7" providerId="ADAL" clId="{97CDDBC0-24A3-C143-A9B6-B99939829D1A}" dt="2023-09-20T06:02:52.456" v="311" actId="26606"/>
          <ac:spMkLst>
            <pc:docMk/>
            <pc:sldMk cId="877914747" sldId="3853"/>
            <ac:spMk id="10251" creationId="{1661932C-CA15-4E17-B115-FAE7CBEE4789}"/>
          </ac:spMkLst>
        </pc:spChg>
        <pc:spChg chg="add del">
          <ac:chgData name="VICTOR CARRERAS JIMENEZ" userId="e6cb3616-02f8-424b-a0f9-be2e6855c0e7" providerId="ADAL" clId="{97CDDBC0-24A3-C143-A9B6-B99939829D1A}" dt="2023-09-20T06:02:52.456" v="311" actId="26606"/>
          <ac:spMkLst>
            <pc:docMk/>
            <pc:sldMk cId="877914747" sldId="3853"/>
            <ac:spMk id="10253" creationId="{8590ADD5-9383-4D3D-9047-3DA2593CCB5D}"/>
          </ac:spMkLst>
        </pc:spChg>
        <pc:spChg chg="add del">
          <ac:chgData name="VICTOR CARRERAS JIMENEZ" userId="e6cb3616-02f8-424b-a0f9-be2e6855c0e7" providerId="ADAL" clId="{97CDDBC0-24A3-C143-A9B6-B99939829D1A}" dt="2023-09-20T06:02:52.456" v="311" actId="26606"/>
          <ac:spMkLst>
            <pc:docMk/>
            <pc:sldMk cId="877914747" sldId="3853"/>
            <ac:spMk id="10255" creationId="{DABE3E45-88CF-45D8-8D40-C773324D93F6}"/>
          </ac:spMkLst>
        </pc:spChg>
        <pc:spChg chg="add del">
          <ac:chgData name="VICTOR CARRERAS JIMENEZ" userId="e6cb3616-02f8-424b-a0f9-be2e6855c0e7" providerId="ADAL" clId="{97CDDBC0-24A3-C143-A9B6-B99939829D1A}" dt="2023-09-20T06:02:52.456" v="311" actId="26606"/>
          <ac:spMkLst>
            <pc:docMk/>
            <pc:sldMk cId="877914747" sldId="3853"/>
            <ac:spMk id="10259" creationId="{B91ECDA9-56DC-4270-8F33-01C5637B8CEB}"/>
          </ac:spMkLst>
        </pc:spChg>
        <pc:spChg chg="add del">
          <ac:chgData name="VICTOR CARRERAS JIMENEZ" userId="e6cb3616-02f8-424b-a0f9-be2e6855c0e7" providerId="ADAL" clId="{97CDDBC0-24A3-C143-A9B6-B99939829D1A}" dt="2023-09-20T06:02:52.456" v="311" actId="26606"/>
          <ac:spMkLst>
            <pc:docMk/>
            <pc:sldMk cId="877914747" sldId="3853"/>
            <ac:spMk id="10261" creationId="{75F47824-961D-465D-84F9-EAE11BC6173B}"/>
          </ac:spMkLst>
        </pc:spChg>
        <pc:spChg chg="add del">
          <ac:chgData name="VICTOR CARRERAS JIMENEZ" userId="e6cb3616-02f8-424b-a0f9-be2e6855c0e7" providerId="ADAL" clId="{97CDDBC0-24A3-C143-A9B6-B99939829D1A}" dt="2023-09-20T06:02:52.456" v="311" actId="26606"/>
          <ac:spMkLst>
            <pc:docMk/>
            <pc:sldMk cId="877914747" sldId="3853"/>
            <ac:spMk id="10263" creationId="{FEC9DA3E-C1D7-472D-B7C0-F71AE41FBA23}"/>
          </ac:spMkLst>
        </pc:spChg>
        <pc:spChg chg="add del">
          <ac:chgData name="VICTOR CARRERAS JIMENEZ" userId="e6cb3616-02f8-424b-a0f9-be2e6855c0e7" providerId="ADAL" clId="{97CDDBC0-24A3-C143-A9B6-B99939829D1A}" dt="2023-09-20T06:02:52.451" v="310" actId="26606"/>
          <ac:spMkLst>
            <pc:docMk/>
            <pc:sldMk cId="877914747" sldId="3853"/>
            <ac:spMk id="10268" creationId="{AA5ED585-FEBB-4DAD-84C0-97BEE6C360C3}"/>
          </ac:spMkLst>
        </pc:spChg>
        <pc:spChg chg="add del">
          <ac:chgData name="VICTOR CARRERAS JIMENEZ" userId="e6cb3616-02f8-424b-a0f9-be2e6855c0e7" providerId="ADAL" clId="{97CDDBC0-24A3-C143-A9B6-B99939829D1A}" dt="2023-09-20T06:02:52.451" v="310" actId="26606"/>
          <ac:spMkLst>
            <pc:docMk/>
            <pc:sldMk cId="877914747" sldId="3853"/>
            <ac:spMk id="10270" creationId="{EF6AC352-A720-4DB3-87CA-A33B0607CA2F}"/>
          </ac:spMkLst>
        </pc:spChg>
        <pc:spChg chg="add del">
          <ac:chgData name="VICTOR CARRERAS JIMENEZ" userId="e6cb3616-02f8-424b-a0f9-be2e6855c0e7" providerId="ADAL" clId="{97CDDBC0-24A3-C143-A9B6-B99939829D1A}" dt="2023-09-20T06:02:52.451" v="310" actId="26606"/>
          <ac:spMkLst>
            <pc:docMk/>
            <pc:sldMk cId="877914747" sldId="3853"/>
            <ac:spMk id="10272" creationId="{8ECBFEF8-9038-4E5E-A5F1-E4DC2303553E}"/>
          </ac:spMkLst>
        </pc:spChg>
        <pc:spChg chg="add del">
          <ac:chgData name="VICTOR CARRERAS JIMENEZ" userId="e6cb3616-02f8-424b-a0f9-be2e6855c0e7" providerId="ADAL" clId="{97CDDBC0-24A3-C143-A9B6-B99939829D1A}" dt="2023-09-20T06:02:52.451" v="310" actId="26606"/>
          <ac:spMkLst>
            <pc:docMk/>
            <pc:sldMk cId="877914747" sldId="3853"/>
            <ac:spMk id="10274" creationId="{F37E8EB2-7BE0-4F3D-921C-F4E9C2C14929}"/>
          </ac:spMkLst>
        </pc:spChg>
        <pc:spChg chg="add del">
          <ac:chgData name="VICTOR CARRERAS JIMENEZ" userId="e6cb3616-02f8-424b-a0f9-be2e6855c0e7" providerId="ADAL" clId="{97CDDBC0-24A3-C143-A9B6-B99939829D1A}" dt="2023-09-20T06:02:52.451" v="310" actId="26606"/>
          <ac:spMkLst>
            <pc:docMk/>
            <pc:sldMk cId="877914747" sldId="3853"/>
            <ac:spMk id="10276" creationId="{E77AE46B-A945-4A7E-9911-903176079DD0}"/>
          </ac:spMkLst>
        </pc:spChg>
        <pc:spChg chg="add">
          <ac:chgData name="VICTOR CARRERAS JIMENEZ" userId="e6cb3616-02f8-424b-a0f9-be2e6855c0e7" providerId="ADAL" clId="{97CDDBC0-24A3-C143-A9B6-B99939829D1A}" dt="2023-09-20T06:02:52.456" v="311" actId="26606"/>
          <ac:spMkLst>
            <pc:docMk/>
            <pc:sldMk cId="877914747" sldId="3853"/>
            <ac:spMk id="10278" creationId="{AA5ED585-FEBB-4DAD-84C0-97BEE6C360C3}"/>
          </ac:spMkLst>
        </pc:spChg>
        <pc:spChg chg="add">
          <ac:chgData name="VICTOR CARRERAS JIMENEZ" userId="e6cb3616-02f8-424b-a0f9-be2e6855c0e7" providerId="ADAL" clId="{97CDDBC0-24A3-C143-A9B6-B99939829D1A}" dt="2023-09-20T06:02:52.456" v="311" actId="26606"/>
          <ac:spMkLst>
            <pc:docMk/>
            <pc:sldMk cId="877914747" sldId="3853"/>
            <ac:spMk id="10279" creationId="{EF6AC352-A720-4DB3-87CA-A33B0607CA2F}"/>
          </ac:spMkLst>
        </pc:spChg>
        <pc:spChg chg="add">
          <ac:chgData name="VICTOR CARRERAS JIMENEZ" userId="e6cb3616-02f8-424b-a0f9-be2e6855c0e7" providerId="ADAL" clId="{97CDDBC0-24A3-C143-A9B6-B99939829D1A}" dt="2023-09-20T06:02:52.456" v="311" actId="26606"/>
          <ac:spMkLst>
            <pc:docMk/>
            <pc:sldMk cId="877914747" sldId="3853"/>
            <ac:spMk id="10280" creationId="{8ECBFEF8-9038-4E5E-A5F1-E4DC2303553E}"/>
          </ac:spMkLst>
        </pc:spChg>
        <pc:spChg chg="add">
          <ac:chgData name="VICTOR CARRERAS JIMENEZ" userId="e6cb3616-02f8-424b-a0f9-be2e6855c0e7" providerId="ADAL" clId="{97CDDBC0-24A3-C143-A9B6-B99939829D1A}" dt="2023-09-20T06:02:52.456" v="311" actId="26606"/>
          <ac:spMkLst>
            <pc:docMk/>
            <pc:sldMk cId="877914747" sldId="3853"/>
            <ac:spMk id="10281" creationId="{F37E8EB2-7BE0-4F3D-921C-F4E9C2C14929}"/>
          </ac:spMkLst>
        </pc:spChg>
        <pc:spChg chg="add">
          <ac:chgData name="VICTOR CARRERAS JIMENEZ" userId="e6cb3616-02f8-424b-a0f9-be2e6855c0e7" providerId="ADAL" clId="{97CDDBC0-24A3-C143-A9B6-B99939829D1A}" dt="2023-09-20T06:02:52.456" v="311" actId="26606"/>
          <ac:spMkLst>
            <pc:docMk/>
            <pc:sldMk cId="877914747" sldId="3853"/>
            <ac:spMk id="10282" creationId="{E77AE46B-A945-4A7E-9911-903176079DD0}"/>
          </ac:spMkLst>
        </pc:spChg>
        <pc:picChg chg="add del mod ord">
          <ac:chgData name="VICTOR CARRERAS JIMENEZ" userId="e6cb3616-02f8-424b-a0f9-be2e6855c0e7" providerId="ADAL" clId="{97CDDBC0-24A3-C143-A9B6-B99939829D1A}" dt="2023-09-20T06:11:28.333" v="323" actId="478"/>
          <ac:picMkLst>
            <pc:docMk/>
            <pc:sldMk cId="877914747" sldId="3853"/>
            <ac:picMk id="10242" creationId="{AC0E0BF4-E6AF-630E-92BE-2D910D453762}"/>
          </ac:picMkLst>
        </pc:picChg>
        <pc:picChg chg="add mod">
          <ac:chgData name="VICTOR CARRERAS JIMENEZ" userId="e6cb3616-02f8-424b-a0f9-be2e6855c0e7" providerId="ADAL" clId="{97CDDBC0-24A3-C143-A9B6-B99939829D1A}" dt="2023-09-20T06:12:23.429" v="327" actId="1440"/>
          <ac:picMkLst>
            <pc:docMk/>
            <pc:sldMk cId="877914747" sldId="3853"/>
            <ac:picMk id="10244" creationId="{30C33151-5314-ED75-1D84-8DF2DFFBFAA8}"/>
          </ac:picMkLst>
        </pc:picChg>
        <pc:cxnChg chg="add del">
          <ac:chgData name="VICTOR CARRERAS JIMENEZ" userId="e6cb3616-02f8-424b-a0f9-be2e6855c0e7" providerId="ADAL" clId="{97CDDBC0-24A3-C143-A9B6-B99939829D1A}" dt="2023-09-20T06:02:52.456" v="311" actId="26606"/>
          <ac:cxnSpMkLst>
            <pc:docMk/>
            <pc:sldMk cId="877914747" sldId="3853"/>
            <ac:cxnSpMk id="10257" creationId="{49CD1692-827B-4C8D-B4A1-134FD04CF45C}"/>
          </ac:cxnSpMkLst>
        </pc:cxnChg>
      </pc:sldChg>
      <pc:sldChg chg="addSp delSp modSp add">
        <pc:chgData name="VICTOR CARRERAS JIMENEZ" userId="e6cb3616-02f8-424b-a0f9-be2e6855c0e7" providerId="ADAL" clId="{97CDDBC0-24A3-C143-A9B6-B99939829D1A}" dt="2023-09-20T06:13:45.193" v="332" actId="1440"/>
        <pc:sldMkLst>
          <pc:docMk/>
          <pc:sldMk cId="3588576629" sldId="3854"/>
        </pc:sldMkLst>
        <pc:picChg chg="del mod">
          <ac:chgData name="VICTOR CARRERAS JIMENEZ" userId="e6cb3616-02f8-424b-a0f9-be2e6855c0e7" providerId="ADAL" clId="{97CDDBC0-24A3-C143-A9B6-B99939829D1A}" dt="2023-09-20T06:13:32.120" v="330" actId="478"/>
          <ac:picMkLst>
            <pc:docMk/>
            <pc:sldMk cId="3588576629" sldId="3854"/>
            <ac:picMk id="10244" creationId="{30C33151-5314-ED75-1D84-8DF2DFFBFAA8}"/>
          </ac:picMkLst>
        </pc:picChg>
        <pc:picChg chg="add mod">
          <ac:chgData name="VICTOR CARRERAS JIMENEZ" userId="e6cb3616-02f8-424b-a0f9-be2e6855c0e7" providerId="ADAL" clId="{97CDDBC0-24A3-C143-A9B6-B99939829D1A}" dt="2023-09-20T06:13:45.193" v="332" actId="1440"/>
          <ac:picMkLst>
            <pc:docMk/>
            <pc:sldMk cId="3588576629" sldId="3854"/>
            <ac:picMk id="12290" creationId="{7761D1C3-9485-2314-12AC-2BE2D15700ED}"/>
          </ac:picMkLst>
        </pc:picChg>
      </pc:sldChg>
      <pc:sldChg chg="addSp delSp modSp new mod setBg setClrOvrMap">
        <pc:chgData name="VICTOR CARRERAS JIMENEZ" userId="e6cb3616-02f8-424b-a0f9-be2e6855c0e7" providerId="ADAL" clId="{97CDDBC0-24A3-C143-A9B6-B99939829D1A}" dt="2023-09-20T06:17:17.165" v="340" actId="478"/>
        <pc:sldMkLst>
          <pc:docMk/>
          <pc:sldMk cId="1710938086" sldId="3855"/>
        </pc:sldMkLst>
        <pc:spChg chg="add del">
          <ac:chgData name="VICTOR CARRERAS JIMENEZ" userId="e6cb3616-02f8-424b-a0f9-be2e6855c0e7" providerId="ADAL" clId="{97CDDBC0-24A3-C143-A9B6-B99939829D1A}" dt="2023-09-20T06:17:06.613" v="337" actId="26606"/>
          <ac:spMkLst>
            <pc:docMk/>
            <pc:sldMk cId="1710938086" sldId="3855"/>
            <ac:spMk id="2" creationId="{2C0CB957-3AA4-7D8B-19AB-9BF57FA5E2D3}"/>
          </ac:spMkLst>
        </pc:spChg>
        <pc:spChg chg="del">
          <ac:chgData name="VICTOR CARRERAS JIMENEZ" userId="e6cb3616-02f8-424b-a0f9-be2e6855c0e7" providerId="ADAL" clId="{97CDDBC0-24A3-C143-A9B6-B99939829D1A}" dt="2023-09-20T06:16:57.188" v="334"/>
          <ac:spMkLst>
            <pc:docMk/>
            <pc:sldMk cId="1710938086" sldId="3855"/>
            <ac:spMk id="3" creationId="{D8711F37-E9CA-970B-F37F-8DD0C2882FDD}"/>
          </ac:spMkLst>
        </pc:spChg>
        <pc:spChg chg="del mod">
          <ac:chgData name="VICTOR CARRERAS JIMENEZ" userId="e6cb3616-02f8-424b-a0f9-be2e6855c0e7" providerId="ADAL" clId="{97CDDBC0-24A3-C143-A9B6-B99939829D1A}" dt="2023-09-20T06:17:14.308" v="339" actId="478"/>
          <ac:spMkLst>
            <pc:docMk/>
            <pc:sldMk cId="1710938086" sldId="3855"/>
            <ac:spMk id="4" creationId="{396E726E-6E71-A657-54B4-F8D87B06B641}"/>
          </ac:spMkLst>
        </pc:spChg>
        <pc:spChg chg="del mod">
          <ac:chgData name="VICTOR CARRERAS JIMENEZ" userId="e6cb3616-02f8-424b-a0f9-be2e6855c0e7" providerId="ADAL" clId="{97CDDBC0-24A3-C143-A9B6-B99939829D1A}" dt="2023-09-20T06:17:17.165" v="340" actId="478"/>
          <ac:spMkLst>
            <pc:docMk/>
            <pc:sldMk cId="1710938086" sldId="3855"/>
            <ac:spMk id="5" creationId="{E34D1B55-C0D6-8CF4-253A-8FD1B96AF229}"/>
          </ac:spMkLst>
        </pc:spChg>
        <pc:spChg chg="add del">
          <ac:chgData name="VICTOR CARRERAS JIMENEZ" userId="e6cb3616-02f8-424b-a0f9-be2e6855c0e7" providerId="ADAL" clId="{97CDDBC0-24A3-C143-A9B6-B99939829D1A}" dt="2023-09-20T06:17:06.608" v="336" actId="26606"/>
          <ac:spMkLst>
            <pc:docMk/>
            <pc:sldMk cId="1710938086" sldId="3855"/>
            <ac:spMk id="11" creationId="{AA5ED585-FEBB-4DAD-84C0-97BEE6C360C3}"/>
          </ac:spMkLst>
        </pc:spChg>
        <pc:spChg chg="add del">
          <ac:chgData name="VICTOR CARRERAS JIMENEZ" userId="e6cb3616-02f8-424b-a0f9-be2e6855c0e7" providerId="ADAL" clId="{97CDDBC0-24A3-C143-A9B6-B99939829D1A}" dt="2023-09-20T06:17:06.608" v="336" actId="26606"/>
          <ac:spMkLst>
            <pc:docMk/>
            <pc:sldMk cId="1710938086" sldId="3855"/>
            <ac:spMk id="13" creationId="{EF6AC352-A720-4DB3-87CA-A33B0607CA2F}"/>
          </ac:spMkLst>
        </pc:spChg>
        <pc:spChg chg="add del">
          <ac:chgData name="VICTOR CARRERAS JIMENEZ" userId="e6cb3616-02f8-424b-a0f9-be2e6855c0e7" providerId="ADAL" clId="{97CDDBC0-24A3-C143-A9B6-B99939829D1A}" dt="2023-09-20T06:17:06.608" v="336" actId="26606"/>
          <ac:spMkLst>
            <pc:docMk/>
            <pc:sldMk cId="1710938086" sldId="3855"/>
            <ac:spMk id="15" creationId="{8ECBFEF8-9038-4E5E-A5F1-E4DC2303553E}"/>
          </ac:spMkLst>
        </pc:spChg>
        <pc:spChg chg="add del">
          <ac:chgData name="VICTOR CARRERAS JIMENEZ" userId="e6cb3616-02f8-424b-a0f9-be2e6855c0e7" providerId="ADAL" clId="{97CDDBC0-24A3-C143-A9B6-B99939829D1A}" dt="2023-09-20T06:17:06.608" v="336" actId="26606"/>
          <ac:spMkLst>
            <pc:docMk/>
            <pc:sldMk cId="1710938086" sldId="3855"/>
            <ac:spMk id="17" creationId="{F37E8EB2-7BE0-4F3D-921C-F4E9C2C14929}"/>
          </ac:spMkLst>
        </pc:spChg>
        <pc:spChg chg="add del">
          <ac:chgData name="VICTOR CARRERAS JIMENEZ" userId="e6cb3616-02f8-424b-a0f9-be2e6855c0e7" providerId="ADAL" clId="{97CDDBC0-24A3-C143-A9B6-B99939829D1A}" dt="2023-09-20T06:17:06.608" v="336" actId="26606"/>
          <ac:spMkLst>
            <pc:docMk/>
            <pc:sldMk cId="1710938086" sldId="3855"/>
            <ac:spMk id="19" creationId="{E77AE46B-A945-4A7E-9911-903176079DD0}"/>
          </ac:spMkLst>
        </pc:spChg>
        <pc:spChg chg="add">
          <ac:chgData name="VICTOR CARRERAS JIMENEZ" userId="e6cb3616-02f8-424b-a0f9-be2e6855c0e7" providerId="ADAL" clId="{97CDDBC0-24A3-C143-A9B6-B99939829D1A}" dt="2023-09-20T06:17:06.613" v="337" actId="26606"/>
          <ac:spMkLst>
            <pc:docMk/>
            <pc:sldMk cId="1710938086" sldId="3855"/>
            <ac:spMk id="21" creationId="{8A7BA06D-B3FF-4E91-8639-B4569AE3AA23}"/>
          </ac:spMkLst>
        </pc:spChg>
        <pc:spChg chg="add">
          <ac:chgData name="VICTOR CARRERAS JIMENEZ" userId="e6cb3616-02f8-424b-a0f9-be2e6855c0e7" providerId="ADAL" clId="{97CDDBC0-24A3-C143-A9B6-B99939829D1A}" dt="2023-09-20T06:17:06.613" v="337" actId="26606"/>
          <ac:spMkLst>
            <pc:docMk/>
            <pc:sldMk cId="1710938086" sldId="3855"/>
            <ac:spMk id="22" creationId="{2B30C86D-5A07-48BC-9C9D-6F9A2DB1E9E1}"/>
          </ac:spMkLst>
        </pc:spChg>
        <pc:spChg chg="add">
          <ac:chgData name="VICTOR CARRERAS JIMENEZ" userId="e6cb3616-02f8-424b-a0f9-be2e6855c0e7" providerId="ADAL" clId="{97CDDBC0-24A3-C143-A9B6-B99939829D1A}" dt="2023-09-20T06:17:06.613" v="337" actId="26606"/>
          <ac:spMkLst>
            <pc:docMk/>
            <pc:sldMk cId="1710938086" sldId="3855"/>
            <ac:spMk id="23" creationId="{E2CFBC99-FB8F-41F7-A81D-A5288D688D79}"/>
          </ac:spMkLst>
        </pc:spChg>
        <pc:spChg chg="add">
          <ac:chgData name="VICTOR CARRERAS JIMENEZ" userId="e6cb3616-02f8-424b-a0f9-be2e6855c0e7" providerId="ADAL" clId="{97CDDBC0-24A3-C143-A9B6-B99939829D1A}" dt="2023-09-20T06:17:06.613" v="337" actId="26606"/>
          <ac:spMkLst>
            <pc:docMk/>
            <pc:sldMk cId="1710938086" sldId="3855"/>
            <ac:spMk id="24" creationId="{1EF86BFA-9133-4F6B-98BE-1CBB87EB62F5}"/>
          </ac:spMkLst>
        </pc:spChg>
        <pc:spChg chg="add del">
          <ac:chgData name="VICTOR CARRERAS JIMENEZ" userId="e6cb3616-02f8-424b-a0f9-be2e6855c0e7" providerId="ADAL" clId="{97CDDBC0-24A3-C143-A9B6-B99939829D1A}" dt="2023-09-20T06:17:12.237" v="338" actId="478"/>
          <ac:spMkLst>
            <pc:docMk/>
            <pc:sldMk cId="1710938086" sldId="3855"/>
            <ac:spMk id="25" creationId="{2C0CB957-3AA4-7D8B-19AB-9BF57FA5E2D3}"/>
          </ac:spMkLst>
        </pc:spChg>
        <pc:picChg chg="add mod">
          <ac:chgData name="VICTOR CARRERAS JIMENEZ" userId="e6cb3616-02f8-424b-a0f9-be2e6855c0e7" providerId="ADAL" clId="{97CDDBC0-24A3-C143-A9B6-B99939829D1A}" dt="2023-09-20T06:17:06.613" v="337" actId="26606"/>
          <ac:picMkLst>
            <pc:docMk/>
            <pc:sldMk cId="1710938086" sldId="3855"/>
            <ac:picMk id="6" creationId="{503A4554-86A7-69CF-8E93-B6829A75BBB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587ADAB-0715-452F-8C44-811CB7F712E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30AC0A-D7FF-4131-AA7A-5215899E4EE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F4E079-3A7A-449C-B486-B22E81642837}" type="datetime1">
              <a:rPr lang="en-GB" smtClean="0"/>
              <a:t>23/10/2023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D92EEF-3188-4BF1-9CC0-2B37F23EE7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92DB5F-D272-460E-AB4E-68937D5002F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CE1A43-7D66-4AF3-B057-6DD580E7A0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18423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45DD03-4868-4DBD-8FDF-AA6B2BEDF17D}" type="datetime1">
              <a:rPr lang="en-GB" smtClean="0"/>
              <a:pPr/>
              <a:t>23/10/2023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40C6A29-4676-420C-BBE3-ACC2B80F64D4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6422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20905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423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GB" noProof="0" smtClean="0"/>
              <a:t>17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3335930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1450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rtlCol="0"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 rtlCol="0"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medium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endParaRPr lang="en-GB" noProof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endParaRPr lang="en-GB" noProof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 rtlCol="0"/>
          <a:lstStyle>
            <a:lvl1pPr marL="0" indent="0">
              <a:buNone/>
              <a:defRPr sz="24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 rtlCol="0"/>
          <a:lstStyle>
            <a:lvl1pPr algn="l">
              <a:defRPr>
                <a:latin typeface="+mn-lt"/>
              </a:defRPr>
            </a:lvl1pPr>
          </a:lstStyle>
          <a:p>
            <a:pPr algn="l"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 rtlCol="0"/>
          <a:lstStyle>
            <a:lvl1pPr marL="0" indent="0">
              <a:buNone/>
              <a:defRPr sz="2400"/>
            </a:lvl1pPr>
            <a:lvl2pPr marL="228600">
              <a:defRPr sz="1800"/>
            </a:lvl2pPr>
            <a:lvl3pPr marL="457200">
              <a:defRPr sz="1800"/>
            </a:lvl3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rtlCol="0" anchor="ctr"/>
          <a:lstStyle>
            <a:lvl1pPr marL="0" indent="0">
              <a:buNone/>
              <a:defRPr/>
            </a:lvl1pPr>
            <a:lvl2pPr marL="228600">
              <a:defRPr/>
            </a:lvl2pPr>
            <a:lvl3pPr marL="457200">
              <a:defRPr/>
            </a:lvl3pPr>
            <a:lvl4pPr>
              <a:buNone/>
              <a:defRPr/>
            </a:lvl4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 small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endParaRPr lang="en-GB" noProof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buNone/>
              <a:defRPr sz="2400"/>
            </a:lvl1pPr>
            <a:lvl2pPr marL="228600">
              <a:lnSpc>
                <a:spcPct val="110000"/>
              </a:lnSpc>
              <a:defRPr sz="2000"/>
            </a:lvl2pPr>
            <a:lvl3pPr marL="457200">
              <a:lnSpc>
                <a:spcPct val="110000"/>
              </a:lnSpc>
              <a:defRPr sz="1800"/>
            </a:lvl3pPr>
            <a:lvl4pPr marL="685800"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rtlCol="0"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with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 rtlCol="0"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rtlCol="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en-GB" noProof="0"/>
              <a:t>Presentation Title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/>
              <a:pPr rtl="0">
                <a:defRPr/>
              </a:pPr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GB" dirty="0">
                <a:solidFill>
                  <a:srgbClr val="FFFFFF"/>
                </a:solidFill>
              </a:rPr>
              <a:t>Flutter Development Path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 dirty="0">
                <a:solidFill>
                  <a:srgbClr val="FFFFFF"/>
                </a:solidFill>
              </a:rPr>
              <a:t>Victor Carreras</a:t>
            </a:r>
          </a:p>
          <a:p>
            <a:pPr rtl="0"/>
            <a:endParaRPr lang="en-GB" dirty="0"/>
          </a:p>
        </p:txBody>
      </p:sp>
      <p:pic>
        <p:nvPicPr>
          <p:cNvPr id="2050" name="Picture 2" descr="@dart-lang">
            <a:extLst>
              <a:ext uri="{FF2B5EF4-FFF2-40B4-BE49-F238E27FC236}">
                <a16:creationId xmlns:a16="http://schemas.microsoft.com/office/drawing/2014/main" id="{696EF3A2-DC1D-6992-E2C6-EC865CE85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6702" y="4997571"/>
            <a:ext cx="1220349" cy="1220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8B22F410-660C-EE58-BC89-3A9F1C616C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2393" y="694232"/>
            <a:ext cx="2048968" cy="204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2C2EE89-A3DC-3814-B9D8-D85F161737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1123331" y="685800"/>
            <a:ext cx="9849469" cy="5170971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1809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Freeform: Shape 3078">
            <a:extLst>
              <a:ext uri="{FF2B5EF4-FFF2-40B4-BE49-F238E27FC236}">
                <a16:creationId xmlns:a16="http://schemas.microsoft.com/office/drawing/2014/main" id="{AA5ED585-FEBB-4DAD-84C0-97BEE6C36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388933" y="4841194"/>
            <a:ext cx="1737401" cy="959536"/>
          </a:xfrm>
          <a:custGeom>
            <a:avLst/>
            <a:gdLst/>
            <a:ahLst/>
            <a:cxnLst/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81" name="Freeform: Shape 3080">
            <a:extLst>
              <a:ext uri="{FF2B5EF4-FFF2-40B4-BE49-F238E27FC236}">
                <a16:creationId xmlns:a16="http://schemas.microsoft.com/office/drawing/2014/main" id="{EF6AC352-A720-4DB3-87CA-A33B0607CA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83" name="Rectangle 3082">
            <a:extLst>
              <a:ext uri="{FF2B5EF4-FFF2-40B4-BE49-F238E27FC236}">
                <a16:creationId xmlns:a16="http://schemas.microsoft.com/office/drawing/2014/main" id="{8ECBFEF8-9038-4E5E-A5F1-E4DC23035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120FC90-BE9C-3728-2F19-F0888BDEC84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7" r="1" b="1"/>
          <a:stretch/>
        </p:blipFill>
        <p:spPr bwMode="auto">
          <a:xfrm>
            <a:off x="261682" y="233061"/>
            <a:ext cx="11668636" cy="6391879"/>
          </a:xfrm>
          <a:custGeom>
            <a:avLst/>
            <a:gdLst/>
            <a:ahLst/>
            <a:cxnLst/>
            <a:rect l="l" t="t" r="r" b="b"/>
            <a:pathLst>
              <a:path w="11668636" h="6391879">
                <a:moveTo>
                  <a:pt x="82200" y="0"/>
                </a:moveTo>
                <a:lnTo>
                  <a:pt x="11586436" y="0"/>
                </a:lnTo>
                <a:cubicBezTo>
                  <a:pt x="11631834" y="0"/>
                  <a:pt x="11668636" y="36802"/>
                  <a:pt x="11668636" y="82200"/>
                </a:cubicBezTo>
                <a:lnTo>
                  <a:pt x="11668636" y="6309679"/>
                </a:lnTo>
                <a:cubicBezTo>
                  <a:pt x="11668636" y="6355077"/>
                  <a:pt x="11631834" y="6391879"/>
                  <a:pt x="11586436" y="6391879"/>
                </a:cubicBezTo>
                <a:lnTo>
                  <a:pt x="82200" y="6391879"/>
                </a:lnTo>
                <a:cubicBezTo>
                  <a:pt x="36802" y="6391879"/>
                  <a:pt x="0" y="6355077"/>
                  <a:pt x="0" y="6309679"/>
                </a:cubicBezTo>
                <a:lnTo>
                  <a:pt x="0" y="82200"/>
                </a:lnTo>
                <a:cubicBezTo>
                  <a:pt x="0" y="36802"/>
                  <a:pt x="36802" y="0"/>
                  <a:pt x="822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5" name="Arc 3084">
            <a:extLst>
              <a:ext uri="{FF2B5EF4-FFF2-40B4-BE49-F238E27FC236}">
                <a16:creationId xmlns:a16="http://schemas.microsoft.com/office/drawing/2014/main" id="{F37E8EB2-7BE0-4F3D-921C-F4E9C2C14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7715">
            <a:off x="8820704" y="368138"/>
            <a:ext cx="2987899" cy="2987899"/>
          </a:xfrm>
          <a:prstGeom prst="arc">
            <a:avLst>
              <a:gd name="adj1" fmla="val 16200000"/>
              <a:gd name="adj2" fmla="val 2287352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87" name="Oval 3086">
            <a:extLst>
              <a:ext uri="{FF2B5EF4-FFF2-40B4-BE49-F238E27FC236}">
                <a16:creationId xmlns:a16="http://schemas.microsoft.com/office/drawing/2014/main" id="{E77AE46B-A945-4A7E-9911-90317607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5740" y="5694291"/>
            <a:ext cx="546100" cy="5461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B2472E-A2EA-254D-EBD3-28F5CE43B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 noProof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BAD22-3717-EDD3-F808-3A16610D1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63711" y="6356350"/>
            <a:ext cx="226011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noProof="0">
                <a:solidFill>
                  <a:srgbClr val="FFFFFF"/>
                </a:solidFill>
              </a:rPr>
              <a:pPr>
                <a:spcAft>
                  <a:spcPts val="600"/>
                </a:spcAft>
                <a:defRPr/>
              </a:pPr>
              <a:t>11</a:t>
            </a:fld>
            <a:endParaRPr lang="en-US" noProof="0">
              <a:solidFill>
                <a:srgbClr val="FFFFF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C4249C-781C-B08A-D8F7-D802A0D42671}"/>
              </a:ext>
            </a:extLst>
          </p:cNvPr>
          <p:cNvSpPr txBox="1"/>
          <p:nvPr/>
        </p:nvSpPr>
        <p:spPr>
          <a:xfrm>
            <a:off x="9884387" y="6111840"/>
            <a:ext cx="1752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Web Assembly</a:t>
            </a: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34687597-1E3A-222A-F2A7-18384F92A0C6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9751801" y="5864041"/>
            <a:ext cx="1008948" cy="247799"/>
          </a:xfrm>
          <a:prstGeom prst="bentConnector2">
            <a:avLst/>
          </a:prstGeom>
          <a:ln w="3492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57376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7" name="Freeform: Shape 7176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79" name="Arc 7178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181" name="Rectangle 7180">
            <a:extLst>
              <a:ext uri="{FF2B5EF4-FFF2-40B4-BE49-F238E27FC236}">
                <a16:creationId xmlns:a16="http://schemas.microsoft.com/office/drawing/2014/main" id="{DD453324-C6A3-43E4-B553-D28495028D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83" name="Freeform: Shape 7182">
            <a:extLst>
              <a:ext uri="{FF2B5EF4-FFF2-40B4-BE49-F238E27FC236}">
                <a16:creationId xmlns:a16="http://schemas.microsoft.com/office/drawing/2014/main" id="{E2635EE6-D269-46B5-8431-4D0F084D4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-4"/>
            <a:ext cx="6252552" cy="6858003"/>
          </a:xfrm>
          <a:custGeom>
            <a:avLst/>
            <a:gdLst>
              <a:gd name="connsiteX0" fmla="*/ 2609706 w 6252552"/>
              <a:gd name="connsiteY0" fmla="*/ 0 h 6858003"/>
              <a:gd name="connsiteX1" fmla="*/ 6252552 w 6252552"/>
              <a:gd name="connsiteY1" fmla="*/ 0 h 6858003"/>
              <a:gd name="connsiteX2" fmla="*/ 6252552 w 6252552"/>
              <a:gd name="connsiteY2" fmla="*/ 6858002 h 6858003"/>
              <a:gd name="connsiteX3" fmla="*/ 6228060 w 6252552"/>
              <a:gd name="connsiteY3" fmla="*/ 6858002 h 6858003"/>
              <a:gd name="connsiteX4" fmla="*/ 6228060 w 6252552"/>
              <a:gd name="connsiteY4" fmla="*/ 6858003 h 6858003"/>
              <a:gd name="connsiteX5" fmla="*/ 0 w 6252552"/>
              <a:gd name="connsiteY5" fmla="*/ 6858003 h 6858003"/>
              <a:gd name="connsiteX6" fmla="*/ 0 w 6252552"/>
              <a:gd name="connsiteY6" fmla="*/ 1 h 6858003"/>
              <a:gd name="connsiteX7" fmla="*/ 2609701 w 6252552"/>
              <a:gd name="connsiteY7" fmla="*/ 1 h 6858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52552" h="6858003">
                <a:moveTo>
                  <a:pt x="2609706" y="0"/>
                </a:moveTo>
                <a:lnTo>
                  <a:pt x="6252552" y="0"/>
                </a:lnTo>
                <a:lnTo>
                  <a:pt x="6252552" y="6858002"/>
                </a:lnTo>
                <a:lnTo>
                  <a:pt x="6228060" y="6858002"/>
                </a:lnTo>
                <a:lnTo>
                  <a:pt x="6228060" y="6858003"/>
                </a:lnTo>
                <a:lnTo>
                  <a:pt x="0" y="6858003"/>
                </a:lnTo>
                <a:lnTo>
                  <a:pt x="0" y="1"/>
                </a:lnTo>
                <a:lnTo>
                  <a:pt x="260970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85" name="Arc 7184">
            <a:extLst>
              <a:ext uri="{FF2B5EF4-FFF2-40B4-BE49-F238E27FC236}">
                <a16:creationId xmlns:a16="http://schemas.microsoft.com/office/drawing/2014/main" id="{18E928D9-3091-4385-B979-265D55AD02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03011">
            <a:off x="2974408" y="70086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E0C536-280A-7D7A-DB6F-066BB7EED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795509"/>
            <a:ext cx="5271106" cy="279860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Which one is the best?</a:t>
            </a:r>
          </a:p>
        </p:txBody>
      </p:sp>
      <p:pic>
        <p:nvPicPr>
          <p:cNvPr id="7172" name="Picture 4" descr="A group of green check marks&#10;&#10;Description automatically generated with medium confidence">
            <a:extLst>
              <a:ext uri="{FF2B5EF4-FFF2-40B4-BE49-F238E27FC236}">
                <a16:creationId xmlns:a16="http://schemas.microsoft.com/office/drawing/2014/main" id="{02B76196-3DAC-1E22-BCA8-74CF2E06D4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4" r="4" b="3697"/>
          <a:stretch/>
        </p:blipFill>
        <p:spPr bwMode="auto">
          <a:xfrm>
            <a:off x="6509916" y="143441"/>
            <a:ext cx="5431801" cy="3143436"/>
          </a:xfrm>
          <a:custGeom>
            <a:avLst/>
            <a:gdLst/>
            <a:ahLst/>
            <a:cxnLst/>
            <a:rect l="l" t="t" r="r" b="b"/>
            <a:pathLst>
              <a:path w="5096871" h="3143436">
                <a:moveTo>
                  <a:pt x="75600" y="0"/>
                </a:moveTo>
                <a:lnTo>
                  <a:pt x="5021271" y="0"/>
                </a:lnTo>
                <a:cubicBezTo>
                  <a:pt x="5063024" y="0"/>
                  <a:pt x="5096871" y="33847"/>
                  <a:pt x="5096871" y="75600"/>
                </a:cubicBezTo>
                <a:lnTo>
                  <a:pt x="5096871" y="3067836"/>
                </a:lnTo>
                <a:cubicBezTo>
                  <a:pt x="5096871" y="3109589"/>
                  <a:pt x="5063024" y="3143436"/>
                  <a:pt x="5021271" y="3143436"/>
                </a:cubicBezTo>
                <a:lnTo>
                  <a:pt x="75600" y="3143436"/>
                </a:lnTo>
                <a:cubicBezTo>
                  <a:pt x="33847" y="3143436"/>
                  <a:pt x="0" y="3109589"/>
                  <a:pt x="0" y="3067836"/>
                </a:cubicBezTo>
                <a:lnTo>
                  <a:pt x="0" y="75600"/>
                </a:lnTo>
                <a:cubicBezTo>
                  <a:pt x="0" y="33847"/>
                  <a:pt x="33847" y="0"/>
                  <a:pt x="756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87" name="Oval 7186">
            <a:extLst>
              <a:ext uri="{FF2B5EF4-FFF2-40B4-BE49-F238E27FC236}">
                <a16:creationId xmlns:a16="http://schemas.microsoft.com/office/drawing/2014/main" id="{7D602432-D774-4CF5-94E8-7D52D0105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1186" y="5486807"/>
            <a:ext cx="491961" cy="49196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056F97-E2FE-37A8-C0E2-D39E203F4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noProof="0">
                <a:solidFill>
                  <a:srgbClr val="FFFFFF"/>
                </a:solidFill>
              </a:rPr>
              <a:pPr>
                <a:spcAft>
                  <a:spcPts val="600"/>
                </a:spcAft>
                <a:defRPr/>
              </a:pPr>
              <a:t>12</a:t>
            </a:fld>
            <a:endParaRPr lang="en-US" noProof="0">
              <a:solidFill>
                <a:srgbClr val="FFFFFF"/>
              </a:solidFill>
            </a:endParaRPr>
          </a:p>
        </p:txBody>
      </p:sp>
      <p:pic>
        <p:nvPicPr>
          <p:cNvPr id="7174" name="Picture 6">
            <a:extLst>
              <a:ext uri="{FF2B5EF4-FFF2-40B4-BE49-F238E27FC236}">
                <a16:creationId xmlns:a16="http://schemas.microsoft.com/office/drawing/2014/main" id="{29132FA2-F70A-FA85-3A74-C85DB0F9EA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6314" y="3814471"/>
            <a:ext cx="5449866" cy="2218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7951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Freeform: Shape 4102">
            <a:extLst>
              <a:ext uri="{FF2B5EF4-FFF2-40B4-BE49-F238E27FC236}">
                <a16:creationId xmlns:a16="http://schemas.microsoft.com/office/drawing/2014/main" id="{AA5ED585-FEBB-4DAD-84C0-97BEE6C36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388933" y="4841194"/>
            <a:ext cx="1737401" cy="959536"/>
          </a:xfrm>
          <a:custGeom>
            <a:avLst/>
            <a:gdLst/>
            <a:ahLst/>
            <a:cxnLst/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05" name="Freeform: Shape 4104">
            <a:extLst>
              <a:ext uri="{FF2B5EF4-FFF2-40B4-BE49-F238E27FC236}">
                <a16:creationId xmlns:a16="http://schemas.microsoft.com/office/drawing/2014/main" id="{EF6AC352-A720-4DB3-87CA-A33B0607CA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107" name="Rectangle 4106">
            <a:extLst>
              <a:ext uri="{FF2B5EF4-FFF2-40B4-BE49-F238E27FC236}">
                <a16:creationId xmlns:a16="http://schemas.microsoft.com/office/drawing/2014/main" id="{8ECBFEF8-9038-4E5E-A5F1-E4DC23035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09" name="Arc 4108">
            <a:extLst>
              <a:ext uri="{FF2B5EF4-FFF2-40B4-BE49-F238E27FC236}">
                <a16:creationId xmlns:a16="http://schemas.microsoft.com/office/drawing/2014/main" id="{F37E8EB2-7BE0-4F3D-921C-F4E9C2C14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7715">
            <a:off x="8958979" y="368138"/>
            <a:ext cx="2987899" cy="2987899"/>
          </a:xfrm>
          <a:prstGeom prst="arc">
            <a:avLst>
              <a:gd name="adj1" fmla="val 16200000"/>
              <a:gd name="adj2" fmla="val 2287352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11" name="Oval 4110">
            <a:extLst>
              <a:ext uri="{FF2B5EF4-FFF2-40B4-BE49-F238E27FC236}">
                <a16:creationId xmlns:a16="http://schemas.microsoft.com/office/drawing/2014/main" id="{E77AE46B-A945-4A7E-9911-90317607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969" y="5694291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08152C-D546-709D-F49B-9E26A37E6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 noProof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75D4D7-4AC9-10D4-951F-B932A79DA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63711" y="6356350"/>
            <a:ext cx="226011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noProof="0">
                <a:solidFill>
                  <a:srgbClr val="FFFFFF"/>
                </a:solidFill>
              </a:rPr>
              <a:pPr>
                <a:spcAft>
                  <a:spcPts val="600"/>
                </a:spcAft>
                <a:defRPr/>
              </a:pPr>
              <a:t>13</a:t>
            </a:fld>
            <a:endParaRPr lang="en-US" noProof="0">
              <a:solidFill>
                <a:srgbClr val="FFFFFF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B31A95-51C6-2834-D16A-59FB1F3B48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102" name="Picture 6">
            <a:extLst>
              <a:ext uri="{FF2B5EF4-FFF2-40B4-BE49-F238E27FC236}">
                <a16:creationId xmlns:a16="http://schemas.microsoft.com/office/drawing/2014/main" id="{BB079DAA-E8EA-E143-4430-48769F3EA9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038" y="990836"/>
            <a:ext cx="10863775" cy="501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0F27340-F07C-BDB8-ADDF-30D2A2AE7559}"/>
              </a:ext>
            </a:extLst>
          </p:cNvPr>
          <p:cNvSpPr/>
          <p:nvPr/>
        </p:nvSpPr>
        <p:spPr>
          <a:xfrm>
            <a:off x="11454063" y="990836"/>
            <a:ext cx="93750" cy="51988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7FC09FF-2090-5294-0EFE-EB034D1BC38F}"/>
              </a:ext>
            </a:extLst>
          </p:cNvPr>
          <p:cNvSpPr/>
          <p:nvPr/>
        </p:nvSpPr>
        <p:spPr>
          <a:xfrm>
            <a:off x="2935705" y="5871411"/>
            <a:ext cx="1102895" cy="318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505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31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2B577FF9-3543-4875-815D-3D87BD8A20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98B7DF-F432-255B-7996-2C4382D43F1E}"/>
              </a:ext>
            </a:extLst>
          </p:cNvPr>
          <p:cNvSpPr txBox="1"/>
          <p:nvPr/>
        </p:nvSpPr>
        <p:spPr>
          <a:xfrm>
            <a:off x="82616" y="2875586"/>
            <a:ext cx="4202511" cy="9544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Hot Reload </a:t>
            </a:r>
          </a:p>
        </p:txBody>
      </p:sp>
      <p:sp>
        <p:nvSpPr>
          <p:cNvPr id="33" name="Freeform: Shape 37">
            <a:extLst>
              <a:ext uri="{FF2B5EF4-FFF2-40B4-BE49-F238E27FC236}">
                <a16:creationId xmlns:a16="http://schemas.microsoft.com/office/drawing/2014/main" id="{F5569EEC-E12F-4856-B407-02B2813A4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04059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9">
            <a:extLst>
              <a:ext uri="{FF2B5EF4-FFF2-40B4-BE49-F238E27FC236}">
                <a16:creationId xmlns:a16="http://schemas.microsoft.com/office/drawing/2014/main" id="{CF860788-3A6A-45A3-B3F1-06F159665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67336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hotreload">
            <a:hlinkClick r:id="" action="ppaction://media"/>
            <a:extLst>
              <a:ext uri="{FF2B5EF4-FFF2-40B4-BE49-F238E27FC236}">
                <a16:creationId xmlns:a16="http://schemas.microsoft.com/office/drawing/2014/main" id="{DE5C2DC8-CAF8-1104-CEE9-9F8B54EA9F9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85127" y="1232501"/>
            <a:ext cx="7538923" cy="4240644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</p:spPr>
      </p:pic>
      <p:sp>
        <p:nvSpPr>
          <p:cNvPr id="37" name="Freeform: Shape 41">
            <a:extLst>
              <a:ext uri="{FF2B5EF4-FFF2-40B4-BE49-F238E27FC236}">
                <a16:creationId xmlns:a16="http://schemas.microsoft.com/office/drawing/2014/main" id="{DF1E3393-B852-4883-B778-ED3525112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32259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Freeform: Shape 43">
            <a:extLst>
              <a:ext uri="{FF2B5EF4-FFF2-40B4-BE49-F238E27FC236}">
                <a16:creationId xmlns:a16="http://schemas.microsoft.com/office/drawing/2014/main" id="{39853D09-4205-4CC7-83EB-288E886AC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440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Freeform: Shape 45">
            <a:extLst>
              <a:ext uri="{FF2B5EF4-FFF2-40B4-BE49-F238E27FC236}">
                <a16:creationId xmlns:a16="http://schemas.microsoft.com/office/drawing/2014/main" id="{0D040B79-3E73-4A31-840D-D6B9C9FDF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7511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Freeform: Shape 47">
            <a:extLst>
              <a:ext uri="{FF2B5EF4-FFF2-40B4-BE49-F238E27FC236}">
                <a16:creationId xmlns:a16="http://schemas.microsoft.com/office/drawing/2014/main" id="{156C6AE5-3F8B-42AC-9EA4-1B686A11E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3820" y="5835650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4450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8" name="Freeform: Shape 10267">
            <a:extLst>
              <a:ext uri="{FF2B5EF4-FFF2-40B4-BE49-F238E27FC236}">
                <a16:creationId xmlns:a16="http://schemas.microsoft.com/office/drawing/2014/main" id="{AA5ED585-FEBB-4DAD-84C0-97BEE6C36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388933" y="4841194"/>
            <a:ext cx="1737401" cy="959536"/>
          </a:xfrm>
          <a:custGeom>
            <a:avLst/>
            <a:gdLst/>
            <a:ahLst/>
            <a:cxnLst/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79" name="Freeform: Shape 10269">
            <a:extLst>
              <a:ext uri="{FF2B5EF4-FFF2-40B4-BE49-F238E27FC236}">
                <a16:creationId xmlns:a16="http://schemas.microsoft.com/office/drawing/2014/main" id="{EF6AC352-A720-4DB3-87CA-A33B0607CA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80" name="Rectangle 10279">
            <a:extLst>
              <a:ext uri="{FF2B5EF4-FFF2-40B4-BE49-F238E27FC236}">
                <a16:creationId xmlns:a16="http://schemas.microsoft.com/office/drawing/2014/main" id="{8ECBFEF8-9038-4E5E-A5F1-E4DC23035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81" name="Arc 10280">
            <a:extLst>
              <a:ext uri="{FF2B5EF4-FFF2-40B4-BE49-F238E27FC236}">
                <a16:creationId xmlns:a16="http://schemas.microsoft.com/office/drawing/2014/main" id="{F37E8EB2-7BE0-4F3D-921C-F4E9C2C14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7715">
            <a:off x="8820704" y="368138"/>
            <a:ext cx="2987899" cy="2987899"/>
          </a:xfrm>
          <a:prstGeom prst="arc">
            <a:avLst>
              <a:gd name="adj1" fmla="val 16200000"/>
              <a:gd name="adj2" fmla="val 2287352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82" name="Oval 10281">
            <a:extLst>
              <a:ext uri="{FF2B5EF4-FFF2-40B4-BE49-F238E27FC236}">
                <a16:creationId xmlns:a16="http://schemas.microsoft.com/office/drawing/2014/main" id="{E77AE46B-A945-4A7E-9911-90317607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5740" y="5694291"/>
            <a:ext cx="546100" cy="5461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44" name="Picture 4">
            <a:extLst>
              <a:ext uri="{FF2B5EF4-FFF2-40B4-BE49-F238E27FC236}">
                <a16:creationId xmlns:a16="http://schemas.microsoft.com/office/drawing/2014/main" id="{30C33151-5314-ED75-1D84-8DF2DFFBFA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000" y="1187450"/>
            <a:ext cx="8890000" cy="44831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9147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8" name="Freeform: Shape 10267">
            <a:extLst>
              <a:ext uri="{FF2B5EF4-FFF2-40B4-BE49-F238E27FC236}">
                <a16:creationId xmlns:a16="http://schemas.microsoft.com/office/drawing/2014/main" id="{AA5ED585-FEBB-4DAD-84C0-97BEE6C36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388933" y="4841194"/>
            <a:ext cx="1737401" cy="959536"/>
          </a:xfrm>
          <a:custGeom>
            <a:avLst/>
            <a:gdLst/>
            <a:ahLst/>
            <a:cxnLst/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79" name="Freeform: Shape 10269">
            <a:extLst>
              <a:ext uri="{FF2B5EF4-FFF2-40B4-BE49-F238E27FC236}">
                <a16:creationId xmlns:a16="http://schemas.microsoft.com/office/drawing/2014/main" id="{EF6AC352-A720-4DB3-87CA-A33B0607CA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80" name="Rectangle 10279">
            <a:extLst>
              <a:ext uri="{FF2B5EF4-FFF2-40B4-BE49-F238E27FC236}">
                <a16:creationId xmlns:a16="http://schemas.microsoft.com/office/drawing/2014/main" id="{8ECBFEF8-9038-4E5E-A5F1-E4DC23035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81" name="Arc 10280">
            <a:extLst>
              <a:ext uri="{FF2B5EF4-FFF2-40B4-BE49-F238E27FC236}">
                <a16:creationId xmlns:a16="http://schemas.microsoft.com/office/drawing/2014/main" id="{F37E8EB2-7BE0-4F3D-921C-F4E9C2C14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7715">
            <a:off x="8820704" y="368138"/>
            <a:ext cx="2987899" cy="2987899"/>
          </a:xfrm>
          <a:prstGeom prst="arc">
            <a:avLst>
              <a:gd name="adj1" fmla="val 16200000"/>
              <a:gd name="adj2" fmla="val 2287352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82" name="Oval 10281">
            <a:extLst>
              <a:ext uri="{FF2B5EF4-FFF2-40B4-BE49-F238E27FC236}">
                <a16:creationId xmlns:a16="http://schemas.microsoft.com/office/drawing/2014/main" id="{E77AE46B-A945-4A7E-9911-90317607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5740" y="5694291"/>
            <a:ext cx="546100" cy="5461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7761D1C3-9485-2314-12AC-2BE2D1570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000" y="800100"/>
            <a:ext cx="8890000" cy="52578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85766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A5ED585-FEBB-4DAD-84C0-97BEE6C36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388933" y="4841194"/>
            <a:ext cx="1737401" cy="959536"/>
          </a:xfrm>
          <a:custGeom>
            <a:avLst/>
            <a:gdLst/>
            <a:ahLst/>
            <a:cxnLst/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F6AC352-A720-4DB3-87CA-A33B0607CA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ECBFEF8-9038-4E5E-A5F1-E4DC23035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83F78CD-D08F-3533-735D-186C75346A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7201" r="1" b="16802"/>
          <a:stretch/>
        </p:blipFill>
        <p:spPr>
          <a:xfrm>
            <a:off x="260158" y="357670"/>
            <a:ext cx="11668636" cy="6391879"/>
          </a:xfrm>
          <a:custGeom>
            <a:avLst/>
            <a:gdLst/>
            <a:ahLst/>
            <a:cxnLst/>
            <a:rect l="l" t="t" r="r" b="b"/>
            <a:pathLst>
              <a:path w="11668636" h="6391879">
                <a:moveTo>
                  <a:pt x="82200" y="0"/>
                </a:moveTo>
                <a:lnTo>
                  <a:pt x="11586436" y="0"/>
                </a:lnTo>
                <a:cubicBezTo>
                  <a:pt x="11631834" y="0"/>
                  <a:pt x="11668636" y="36802"/>
                  <a:pt x="11668636" y="82200"/>
                </a:cubicBezTo>
                <a:lnTo>
                  <a:pt x="11668636" y="6309679"/>
                </a:lnTo>
                <a:cubicBezTo>
                  <a:pt x="11668636" y="6355077"/>
                  <a:pt x="11631834" y="6391879"/>
                  <a:pt x="11586436" y="6391879"/>
                </a:cubicBezTo>
                <a:lnTo>
                  <a:pt x="82200" y="6391879"/>
                </a:lnTo>
                <a:cubicBezTo>
                  <a:pt x="36802" y="6391879"/>
                  <a:pt x="0" y="6355077"/>
                  <a:pt x="0" y="6309679"/>
                </a:cubicBezTo>
                <a:lnTo>
                  <a:pt x="0" y="82200"/>
                </a:lnTo>
                <a:cubicBezTo>
                  <a:pt x="0" y="36802"/>
                  <a:pt x="36802" y="0"/>
                  <a:pt x="82200" y="0"/>
                </a:cubicBezTo>
                <a:close/>
              </a:path>
            </a:pathLst>
          </a:custGeom>
        </p:spPr>
      </p:pic>
      <p:sp>
        <p:nvSpPr>
          <p:cNvPr id="25" name="Arc 24">
            <a:extLst>
              <a:ext uri="{FF2B5EF4-FFF2-40B4-BE49-F238E27FC236}">
                <a16:creationId xmlns:a16="http://schemas.microsoft.com/office/drawing/2014/main" id="{F37E8EB2-7BE0-4F3D-921C-F4E9C2C14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7715">
            <a:off x="8958979" y="368138"/>
            <a:ext cx="2987899" cy="2987899"/>
          </a:xfrm>
          <a:prstGeom prst="arc">
            <a:avLst>
              <a:gd name="adj1" fmla="val 16200000"/>
              <a:gd name="adj2" fmla="val 2287352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77AE46B-A945-4A7E-9911-90317607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969" y="5694291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ACD01F-89E6-1E5C-2052-9D4E75332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 noProof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D236E3-CA4B-C05E-2415-E7005C7AD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63711" y="6356350"/>
            <a:ext cx="226011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noProof="0">
                <a:solidFill>
                  <a:srgbClr val="FFFFFF"/>
                </a:solidFill>
              </a:rPr>
              <a:pPr>
                <a:spcAft>
                  <a:spcPts val="600"/>
                </a:spcAft>
                <a:defRPr/>
              </a:pPr>
              <a:t>17</a:t>
            </a:fld>
            <a:endParaRPr lang="en-US" noProof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45882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Freeform: Shape 1049">
            <a:extLst>
              <a:ext uri="{FF2B5EF4-FFF2-40B4-BE49-F238E27FC236}">
                <a16:creationId xmlns:a16="http://schemas.microsoft.com/office/drawing/2014/main" id="{AA5ED585-FEBB-4DAD-84C0-97BEE6C36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388933" y="4841194"/>
            <a:ext cx="1737401" cy="959536"/>
          </a:xfrm>
          <a:custGeom>
            <a:avLst/>
            <a:gdLst/>
            <a:ahLst/>
            <a:cxnLst/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2" name="Freeform: Shape 1051">
            <a:extLst>
              <a:ext uri="{FF2B5EF4-FFF2-40B4-BE49-F238E27FC236}">
                <a16:creationId xmlns:a16="http://schemas.microsoft.com/office/drawing/2014/main" id="{EF6AC352-A720-4DB3-87CA-A33B0607CA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4" name="Rectangle 1053">
            <a:extLst>
              <a:ext uri="{FF2B5EF4-FFF2-40B4-BE49-F238E27FC236}">
                <a16:creationId xmlns:a16="http://schemas.microsoft.com/office/drawing/2014/main" id="{8ECBFEF8-9038-4E5E-A5F1-E4DC23035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9997112-9E9C-DA54-D073-2D79D2AF77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r="4615" b="-1"/>
          <a:stretch/>
        </p:blipFill>
        <p:spPr bwMode="auto">
          <a:xfrm>
            <a:off x="261682" y="233061"/>
            <a:ext cx="11668636" cy="6391879"/>
          </a:xfrm>
          <a:custGeom>
            <a:avLst/>
            <a:gdLst/>
            <a:ahLst/>
            <a:cxnLst/>
            <a:rect l="l" t="t" r="r" b="b"/>
            <a:pathLst>
              <a:path w="11668636" h="6391879">
                <a:moveTo>
                  <a:pt x="82200" y="0"/>
                </a:moveTo>
                <a:lnTo>
                  <a:pt x="11586436" y="0"/>
                </a:lnTo>
                <a:cubicBezTo>
                  <a:pt x="11631834" y="0"/>
                  <a:pt x="11668636" y="36802"/>
                  <a:pt x="11668636" y="82200"/>
                </a:cubicBezTo>
                <a:lnTo>
                  <a:pt x="11668636" y="6309679"/>
                </a:lnTo>
                <a:cubicBezTo>
                  <a:pt x="11668636" y="6355077"/>
                  <a:pt x="11631834" y="6391879"/>
                  <a:pt x="11586436" y="6391879"/>
                </a:cubicBezTo>
                <a:lnTo>
                  <a:pt x="82200" y="6391879"/>
                </a:lnTo>
                <a:cubicBezTo>
                  <a:pt x="36802" y="6391879"/>
                  <a:pt x="0" y="6355077"/>
                  <a:pt x="0" y="6309679"/>
                </a:cubicBezTo>
                <a:lnTo>
                  <a:pt x="0" y="82200"/>
                </a:lnTo>
                <a:cubicBezTo>
                  <a:pt x="0" y="36802"/>
                  <a:pt x="36802" y="0"/>
                  <a:pt x="822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6" name="Arc 1055">
            <a:extLst>
              <a:ext uri="{FF2B5EF4-FFF2-40B4-BE49-F238E27FC236}">
                <a16:creationId xmlns:a16="http://schemas.microsoft.com/office/drawing/2014/main" id="{F37E8EB2-7BE0-4F3D-921C-F4E9C2C14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7715">
            <a:off x="8820704" y="368138"/>
            <a:ext cx="2987899" cy="2987899"/>
          </a:xfrm>
          <a:prstGeom prst="arc">
            <a:avLst>
              <a:gd name="adj1" fmla="val 16200000"/>
              <a:gd name="adj2" fmla="val 2287352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8" name="Oval 1057">
            <a:extLst>
              <a:ext uri="{FF2B5EF4-FFF2-40B4-BE49-F238E27FC236}">
                <a16:creationId xmlns:a16="http://schemas.microsoft.com/office/drawing/2014/main" id="{E77AE46B-A945-4A7E-9911-90317607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5740" y="5694291"/>
            <a:ext cx="546100" cy="5461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38A8E5-7AAF-0904-F8E2-61D046E53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63711" y="6356350"/>
            <a:ext cx="226011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noProof="0">
                <a:solidFill>
                  <a:srgbClr val="FFFFFF"/>
                </a:solidFill>
              </a:rPr>
              <a:pPr>
                <a:spcAft>
                  <a:spcPts val="600"/>
                </a:spcAft>
                <a:defRPr/>
              </a:pPr>
              <a:t>18</a:t>
            </a:fld>
            <a:endParaRPr lang="en-US" noProof="0">
              <a:solidFill>
                <a:srgbClr val="FFFFFF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DE66F79-948D-E23A-9B25-7F1ED877CD75}"/>
              </a:ext>
            </a:extLst>
          </p:cNvPr>
          <p:cNvCxnSpPr>
            <a:cxnSpLocks/>
          </p:cNvCxnSpPr>
          <p:nvPr/>
        </p:nvCxnSpPr>
        <p:spPr>
          <a:xfrm>
            <a:off x="6454588" y="3137647"/>
            <a:ext cx="2958353" cy="103576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E66826D-0356-C33E-1EFE-A19C5450D7BE}"/>
              </a:ext>
            </a:extLst>
          </p:cNvPr>
          <p:cNvCxnSpPr>
            <a:cxnSpLocks/>
          </p:cNvCxnSpPr>
          <p:nvPr/>
        </p:nvCxnSpPr>
        <p:spPr>
          <a:xfrm flipV="1">
            <a:off x="6526306" y="3001122"/>
            <a:ext cx="2770094" cy="1172285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1528D14-AF90-996D-5646-FB602C46AD47}"/>
              </a:ext>
            </a:extLst>
          </p:cNvPr>
          <p:cNvSpPr txBox="1"/>
          <p:nvPr/>
        </p:nvSpPr>
        <p:spPr>
          <a:xfrm>
            <a:off x="6454588" y="2163418"/>
            <a:ext cx="29583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400" b="1" dirty="0"/>
              <a:t>IMPELLER</a:t>
            </a:r>
          </a:p>
        </p:txBody>
      </p:sp>
    </p:spTree>
    <p:extLst>
      <p:ext uri="{BB962C8B-B14F-4D97-AF65-F5344CB8AC3E}">
        <p14:creationId xmlns:p14="http://schemas.microsoft.com/office/powerpoint/2010/main" val="34476196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Freeform: Shape 1030">
            <a:extLst>
              <a:ext uri="{FF2B5EF4-FFF2-40B4-BE49-F238E27FC236}">
                <a16:creationId xmlns:a16="http://schemas.microsoft.com/office/drawing/2014/main" id="{AA5ED585-FEBB-4DAD-84C0-97BEE6C36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388933" y="4841194"/>
            <a:ext cx="1737401" cy="959536"/>
          </a:xfrm>
          <a:custGeom>
            <a:avLst/>
            <a:gdLst/>
            <a:ahLst/>
            <a:cxnLst/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2" name="Freeform: Shape 1032">
            <a:extLst>
              <a:ext uri="{FF2B5EF4-FFF2-40B4-BE49-F238E27FC236}">
                <a16:creationId xmlns:a16="http://schemas.microsoft.com/office/drawing/2014/main" id="{EF6AC352-A720-4DB3-87CA-A33B0607CA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3" name="Rectangle 1034">
            <a:extLst>
              <a:ext uri="{FF2B5EF4-FFF2-40B4-BE49-F238E27FC236}">
                <a16:creationId xmlns:a16="http://schemas.microsoft.com/office/drawing/2014/main" id="{8ECBFEF8-9038-4E5E-A5F1-E4DC23035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9997112-9E9C-DA54-D073-2D79D2AF77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15" b="-1"/>
          <a:stretch/>
        </p:blipFill>
        <p:spPr bwMode="auto">
          <a:xfrm>
            <a:off x="2243315" y="1319400"/>
            <a:ext cx="7702322" cy="4219200"/>
          </a:xfrm>
          <a:custGeom>
            <a:avLst/>
            <a:gdLst/>
            <a:ahLst/>
            <a:cxnLst/>
            <a:rect l="l" t="t" r="r" b="b"/>
            <a:pathLst>
              <a:path w="11668636" h="6391879">
                <a:moveTo>
                  <a:pt x="82200" y="0"/>
                </a:moveTo>
                <a:lnTo>
                  <a:pt x="11586436" y="0"/>
                </a:lnTo>
                <a:cubicBezTo>
                  <a:pt x="11631834" y="0"/>
                  <a:pt x="11668636" y="36802"/>
                  <a:pt x="11668636" y="82200"/>
                </a:cubicBezTo>
                <a:lnTo>
                  <a:pt x="11668636" y="6309679"/>
                </a:lnTo>
                <a:cubicBezTo>
                  <a:pt x="11668636" y="6355077"/>
                  <a:pt x="11631834" y="6391879"/>
                  <a:pt x="11586436" y="6391879"/>
                </a:cubicBezTo>
                <a:lnTo>
                  <a:pt x="82200" y="6391879"/>
                </a:lnTo>
                <a:cubicBezTo>
                  <a:pt x="36802" y="6391879"/>
                  <a:pt x="0" y="6355077"/>
                  <a:pt x="0" y="6309679"/>
                </a:cubicBezTo>
                <a:lnTo>
                  <a:pt x="0" y="82200"/>
                </a:lnTo>
                <a:cubicBezTo>
                  <a:pt x="0" y="36802"/>
                  <a:pt x="36802" y="0"/>
                  <a:pt x="822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4" name="Arc 1036">
            <a:extLst>
              <a:ext uri="{FF2B5EF4-FFF2-40B4-BE49-F238E27FC236}">
                <a16:creationId xmlns:a16="http://schemas.microsoft.com/office/drawing/2014/main" id="{F37E8EB2-7BE0-4F3D-921C-F4E9C2C14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7715">
            <a:off x="8820704" y="368138"/>
            <a:ext cx="2987899" cy="2987899"/>
          </a:xfrm>
          <a:prstGeom prst="arc">
            <a:avLst>
              <a:gd name="adj1" fmla="val 16200000"/>
              <a:gd name="adj2" fmla="val 2287352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5" name="Oval 1038">
            <a:extLst>
              <a:ext uri="{FF2B5EF4-FFF2-40B4-BE49-F238E27FC236}">
                <a16:creationId xmlns:a16="http://schemas.microsoft.com/office/drawing/2014/main" id="{E77AE46B-A945-4A7E-9911-90317607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5740" y="5694291"/>
            <a:ext cx="546100" cy="5461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38A8E5-7AAF-0904-F8E2-61D046E53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63711" y="6356350"/>
            <a:ext cx="226011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noProof="0">
                <a:solidFill>
                  <a:srgbClr val="FFFFFF"/>
                </a:solidFill>
              </a:rPr>
              <a:pPr>
                <a:spcAft>
                  <a:spcPts val="600"/>
                </a:spcAft>
                <a:defRPr/>
              </a:pPr>
              <a:t>19</a:t>
            </a:fld>
            <a:endParaRPr lang="en-US" noProof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9306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49FB76-25BA-4481-B88D-DCB748E16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16759" y="5100986"/>
            <a:ext cx="3958480" cy="472005"/>
          </a:xfrm>
        </p:spPr>
        <p:txBody>
          <a:bodyPr rtlCol="0"/>
          <a:lstStyle/>
          <a:p>
            <a:r>
              <a:rPr lang="en-GB" dirty="0">
                <a:solidFill>
                  <a:srgbClr val="FFFFFF"/>
                </a:solidFill>
              </a:rPr>
              <a:t>Victor Carreras Jimenez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E431C11-8ECA-4843-EA9E-CC98F05114D0}"/>
              </a:ext>
            </a:extLst>
          </p:cNvPr>
          <p:cNvSpPr/>
          <p:nvPr/>
        </p:nvSpPr>
        <p:spPr>
          <a:xfrm>
            <a:off x="4518332" y="946029"/>
            <a:ext cx="3155336" cy="3877359"/>
          </a:xfrm>
          <a:prstGeom prst="roundRect">
            <a:avLst/>
          </a:prstGeom>
          <a:blipFill>
            <a:blip r:embed="rId3"/>
            <a:stretch>
              <a:fillRect l="-12352" t="-37969" r="-16316" b="-25969"/>
            </a:stretch>
          </a:blipFill>
          <a:ln w="1016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B436114-9780-B857-9C27-2F6A8C07ACFB}"/>
              </a:ext>
            </a:extLst>
          </p:cNvPr>
          <p:cNvSpPr txBox="1">
            <a:spLocks/>
          </p:cNvSpPr>
          <p:nvPr/>
        </p:nvSpPr>
        <p:spPr>
          <a:xfrm>
            <a:off x="4964864" y="5575357"/>
            <a:ext cx="2262270" cy="33745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b="1" dirty="0">
                <a:solidFill>
                  <a:srgbClr val="FFFFFF"/>
                </a:solidFill>
              </a:rPr>
              <a:t>Mobile Chapter Lead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9D245B-9C09-568F-ED01-4E5DCDD2D11A}"/>
              </a:ext>
            </a:extLst>
          </p:cNvPr>
          <p:cNvSpPr txBox="1"/>
          <p:nvPr/>
        </p:nvSpPr>
        <p:spPr>
          <a:xfrm>
            <a:off x="5416908" y="5860758"/>
            <a:ext cx="13581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Capgemini</a:t>
            </a:r>
          </a:p>
        </p:txBody>
      </p:sp>
    </p:spTree>
    <p:extLst>
      <p:ext uri="{BB962C8B-B14F-4D97-AF65-F5344CB8AC3E}">
        <p14:creationId xmlns:p14="http://schemas.microsoft.com/office/powerpoint/2010/main" val="42835948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706C9-F26D-46CA-93BF-8C27012F6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Thank you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9025F-68D1-4F50-8480-3F981455D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lvl="0" rtl="0"/>
            <a:fld id="{D76B855D-E9CC-4FF8-AD85-6CDC7B89A0DE}" type="slidenum">
              <a:rPr lang="en-GB" smtClean="0"/>
              <a:pPr lvl="0" rtl="0"/>
              <a:t>20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AF7D069-77A9-BA96-DB40-BD1971687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6966" y="874059"/>
            <a:ext cx="5109882" cy="510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258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E2D72A-839C-5B46-06D7-EA4259571E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844" b="148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2487EC7-48EB-9D3C-FD52-49B0483BE3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3181" y="190948"/>
            <a:ext cx="4083433" cy="4083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3866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7F367-D302-DA23-C981-F0DFA59A5A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B00960-C9FD-5C0E-954D-46BEA8B8CC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E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44ED1E-7648-9451-53DA-3EE9DDD3AB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5147"/>
          <a:stretch/>
        </p:blipFill>
        <p:spPr>
          <a:xfrm>
            <a:off x="261682" y="233061"/>
            <a:ext cx="11668636" cy="6391879"/>
          </a:xfrm>
          <a:custGeom>
            <a:avLst/>
            <a:gdLst/>
            <a:ahLst/>
            <a:cxnLst/>
            <a:rect l="l" t="t" r="r" b="b"/>
            <a:pathLst>
              <a:path w="11668636" h="6391879">
                <a:moveTo>
                  <a:pt x="82200" y="0"/>
                </a:moveTo>
                <a:lnTo>
                  <a:pt x="11586436" y="0"/>
                </a:lnTo>
                <a:cubicBezTo>
                  <a:pt x="11631834" y="0"/>
                  <a:pt x="11668636" y="36802"/>
                  <a:pt x="11668636" y="82200"/>
                </a:cubicBezTo>
                <a:lnTo>
                  <a:pt x="11668636" y="6309679"/>
                </a:lnTo>
                <a:cubicBezTo>
                  <a:pt x="11668636" y="6355077"/>
                  <a:pt x="11631834" y="6391879"/>
                  <a:pt x="11586436" y="6391879"/>
                </a:cubicBezTo>
                <a:lnTo>
                  <a:pt x="82200" y="6391879"/>
                </a:lnTo>
                <a:cubicBezTo>
                  <a:pt x="36802" y="6391879"/>
                  <a:pt x="0" y="6355077"/>
                  <a:pt x="0" y="6309679"/>
                </a:cubicBezTo>
                <a:lnTo>
                  <a:pt x="0" y="82200"/>
                </a:lnTo>
                <a:cubicBezTo>
                  <a:pt x="0" y="36802"/>
                  <a:pt x="36802" y="0"/>
                  <a:pt x="8220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63394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A5ED585-FEBB-4DAD-84C0-97BEE6C36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388933" y="4841194"/>
            <a:ext cx="1737401" cy="959536"/>
          </a:xfrm>
          <a:custGeom>
            <a:avLst/>
            <a:gdLst/>
            <a:ahLst/>
            <a:cxnLst/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EF6AC352-A720-4DB3-87CA-A33B0607CA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ECBFEF8-9038-4E5E-A5F1-E4DC23035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F37E8EB2-7BE0-4F3D-921C-F4E9C2C14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7715">
            <a:off x="8958979" y="368138"/>
            <a:ext cx="2987899" cy="2987899"/>
          </a:xfrm>
          <a:prstGeom prst="arc">
            <a:avLst>
              <a:gd name="adj1" fmla="val 16200000"/>
              <a:gd name="adj2" fmla="val 2287352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7AE46B-A945-4A7E-9911-90317607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969" y="5694291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2B84E-2163-44C1-99D0-6F162AEA8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</a:pPr>
            <a:r>
              <a:rPr lang="en-US" kern="1200" cap="none" spc="0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AB1A36-2D6E-4392-AAA4-996FFE03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63711" y="6356350"/>
            <a:ext cx="226011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</a:pPr>
            <a:fld id="{D76B855D-E9CC-4FF8-AD85-6CDC7B89A0DE}" type="slidenum">
              <a:rPr lang="en-US">
                <a:solidFill>
                  <a:srgbClr val="FFFFFF"/>
                </a:solidFill>
              </a:rPr>
              <a:pPr lvl="0">
                <a:spcAft>
                  <a:spcPts val="600"/>
                </a:spcAft>
              </a:pPr>
              <a:t>5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7374107-EB60-B291-8429-CE06187E1E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037" y="136525"/>
            <a:ext cx="10294771" cy="6721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015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10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E2CFBC99-FB8F-41F7-A81D-A5288D688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03A4554-86A7-69CF-8E93-B6829A75BB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1" b="4230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1EF86BFA-9133-4F6B-98BE-1CBB87EB6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9380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Freeform: Shape 1030">
            <a:extLst>
              <a:ext uri="{FF2B5EF4-FFF2-40B4-BE49-F238E27FC236}">
                <a16:creationId xmlns:a16="http://schemas.microsoft.com/office/drawing/2014/main" id="{AA5ED585-FEBB-4DAD-84C0-97BEE6C36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388933" y="4841194"/>
            <a:ext cx="1737401" cy="959536"/>
          </a:xfrm>
          <a:custGeom>
            <a:avLst/>
            <a:gdLst/>
            <a:ahLst/>
            <a:cxnLst/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EF6AC352-A720-4DB3-87CA-A33B0607CA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35" name="Rectangle 1034">
            <a:extLst>
              <a:ext uri="{FF2B5EF4-FFF2-40B4-BE49-F238E27FC236}">
                <a16:creationId xmlns:a16="http://schemas.microsoft.com/office/drawing/2014/main" id="{8ECBFEF8-9038-4E5E-A5F1-E4DC23035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7" name="Arc 1036">
            <a:extLst>
              <a:ext uri="{FF2B5EF4-FFF2-40B4-BE49-F238E27FC236}">
                <a16:creationId xmlns:a16="http://schemas.microsoft.com/office/drawing/2014/main" id="{F37E8EB2-7BE0-4F3D-921C-F4E9C2C14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7715">
            <a:off x="8958979" y="368138"/>
            <a:ext cx="2987899" cy="2987899"/>
          </a:xfrm>
          <a:prstGeom prst="arc">
            <a:avLst>
              <a:gd name="adj1" fmla="val 16200000"/>
              <a:gd name="adj2" fmla="val 2287352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9" name="Oval 1038">
            <a:extLst>
              <a:ext uri="{FF2B5EF4-FFF2-40B4-BE49-F238E27FC236}">
                <a16:creationId xmlns:a16="http://schemas.microsoft.com/office/drawing/2014/main" id="{E77AE46B-A945-4A7E-9911-90317607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969" y="5694291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1C16CA-120E-5C27-D99A-7AEE15539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 noProof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C091C-27F7-C003-9144-18CE3033D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63711" y="6356350"/>
            <a:ext cx="226011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noProof="0">
                <a:solidFill>
                  <a:srgbClr val="FFFFFF"/>
                </a:solidFill>
              </a:rPr>
              <a:pPr>
                <a:spcAft>
                  <a:spcPts val="600"/>
                </a:spcAft>
                <a:defRPr/>
              </a:pPr>
              <a:t>7</a:t>
            </a:fld>
            <a:endParaRPr lang="en-US" noProof="0">
              <a:solidFill>
                <a:srgbClr val="FFFFFF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25C445A-1E16-AD55-3128-FCC1547E0A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F513228-8249-09D4-B676-98BE92B666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69" y="1051489"/>
            <a:ext cx="11510816" cy="4604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Dart product logo">
            <a:extLst>
              <a:ext uri="{FF2B5EF4-FFF2-40B4-BE49-F238E27FC236}">
                <a16:creationId xmlns:a16="http://schemas.microsoft.com/office/drawing/2014/main" id="{2EF2FA30-C45A-DD00-FE84-E85F34174D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1151" y="214868"/>
            <a:ext cx="2826649" cy="90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>
            <a:extLst>
              <a:ext uri="{FF2B5EF4-FFF2-40B4-BE49-F238E27FC236}">
                <a16:creationId xmlns:a16="http://schemas.microsoft.com/office/drawing/2014/main" id="{1F74745A-97BB-D057-4100-F64C262C19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93" r="20458" b="2"/>
          <a:stretch/>
        </p:blipFill>
        <p:spPr bwMode="auto">
          <a:xfrm>
            <a:off x="9721336" y="597825"/>
            <a:ext cx="1858449" cy="1858445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726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Arc 23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F138222-D274-4866-96E7-C3B1D6DA8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Arc 27">
            <a:extLst>
              <a:ext uri="{FF2B5EF4-FFF2-40B4-BE49-F238E27FC236}">
                <a16:creationId xmlns:a16="http://schemas.microsoft.com/office/drawing/2014/main" id="{5888E255-D20B-4F26-B9DA-3DF036797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604789">
            <a:off x="675639" y="775849"/>
            <a:ext cx="2987899" cy="2987899"/>
          </a:xfrm>
          <a:prstGeom prst="arc">
            <a:avLst>
              <a:gd name="adj1" fmla="val 14455503"/>
              <a:gd name="adj2" fmla="val 0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71D4E4-CD96-9E15-9E15-67CDB8687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512" y="1122363"/>
            <a:ext cx="5087631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Dart SDK as command-line tool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2AD46D6-02D6-45B3-921C-F4033826E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2790" y="5367348"/>
            <a:ext cx="616353" cy="59963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CE020DB-7A59-0954-110E-B72E40D25D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92678" y="857141"/>
            <a:ext cx="5051479" cy="5128405"/>
          </a:xfrm>
          <a:custGeom>
            <a:avLst/>
            <a:gdLst/>
            <a:ahLst/>
            <a:cxnLst/>
            <a:rect l="l" t="t" r="r" b="b"/>
            <a:pathLst>
              <a:path w="5051479" h="5503900">
                <a:moveTo>
                  <a:pt x="151948" y="0"/>
                </a:moveTo>
                <a:lnTo>
                  <a:pt x="4899531" y="0"/>
                </a:lnTo>
                <a:cubicBezTo>
                  <a:pt x="4983450" y="0"/>
                  <a:pt x="5051479" y="68029"/>
                  <a:pt x="5051479" y="151948"/>
                </a:cubicBezTo>
                <a:lnTo>
                  <a:pt x="5051479" y="5351952"/>
                </a:lnTo>
                <a:cubicBezTo>
                  <a:pt x="5051479" y="5435871"/>
                  <a:pt x="4983450" y="5503900"/>
                  <a:pt x="4899531" y="5503900"/>
                </a:cubicBezTo>
                <a:lnTo>
                  <a:pt x="151948" y="5503900"/>
                </a:lnTo>
                <a:cubicBezTo>
                  <a:pt x="68029" y="5503900"/>
                  <a:pt x="0" y="5435871"/>
                  <a:pt x="0" y="5351952"/>
                </a:cubicBezTo>
                <a:lnTo>
                  <a:pt x="0" y="151948"/>
                </a:lnTo>
                <a:cubicBezTo>
                  <a:pt x="0" y="68029"/>
                  <a:pt x="68029" y="0"/>
                  <a:pt x="15194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52074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FF81E-4E92-3B45-716B-2C9F134B5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Dart uses JIT(Just in Time Compiler) and AOT(Ahead Of Time Compiler) for native.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2C35EE3-AAE2-4EA8-F3F5-A4C66C2952E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8025" y="1996281"/>
            <a:ext cx="5111750" cy="299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7399034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3D3D887-4EBB-4786-8316-C89D0BB9706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613E4D1-157A-4FD3-BF11-7582A03ADF37}">
  <ds:schemaRefs>
    <ds:schemaRef ds:uri="http://schemas.openxmlformats.org/package/2006/metadata/core-properties"/>
    <ds:schemaRef ds:uri="http://purl.org/dc/terms/"/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16c05727-aa75-4e4a-9b5f-8a80a1165891"/>
    <ds:schemaRef ds:uri="http://schemas.microsoft.com/office/2006/metadata/properties"/>
    <ds:schemaRef ds:uri="71af3243-3dd4-4a8d-8c0d-dd76da1f02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BBC4E2F-F3E1-4F05-9206-4E311F2B3D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TM78504181</Template>
  <TotalTime>0</TotalTime>
  <Words>74</Words>
  <Application>Microsoft Macintosh PowerPoint</Application>
  <PresentationFormat>Widescreen</PresentationFormat>
  <Paragraphs>31</Paragraphs>
  <Slides>20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Avenir Next LT Pro</vt:lpstr>
      <vt:lpstr>Calibri</vt:lpstr>
      <vt:lpstr>Tw Cen MT</vt:lpstr>
      <vt:lpstr>ShapesVTI</vt:lpstr>
      <vt:lpstr>Flutter Development Path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Dart SDK as command-line tool</vt:lpstr>
      <vt:lpstr>Dart uses JIT(Just in Time Compiler) and AOT(Ahead Of Time Compiler) for native.</vt:lpstr>
      <vt:lpstr>PowerPoint Presentation</vt:lpstr>
      <vt:lpstr>PowerPoint Presentation</vt:lpstr>
      <vt:lpstr>Which one is the best?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Flutter Casual Games Toolkit</dc:title>
  <dc:creator/>
  <cp:lastModifiedBy/>
  <cp:revision>152</cp:revision>
  <dcterms:created xsi:type="dcterms:W3CDTF">2020-09-02T01:08:08Z</dcterms:created>
  <dcterms:modified xsi:type="dcterms:W3CDTF">2023-10-23T10:07:57Z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